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60" r:id="rId3"/>
  </p:sldIdLst>
  <p:sldSz cx="7556500" cy="10693400"/>
  <p:notesSz cx="7556500" cy="10693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34" autoAdjust="0"/>
    <p:restoredTop sz="94660"/>
  </p:normalViewPr>
  <p:slideViewPr>
    <p:cSldViewPr>
      <p:cViewPr>
        <p:scale>
          <a:sx n="33" d="100"/>
          <a:sy n="33" d="100"/>
        </p:scale>
        <p:origin x="1404" y="2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50" y="0"/>
            <a:ext cx="7341430" cy="105288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1650" y="546100"/>
            <a:ext cx="2480715" cy="1456385"/>
          </a:xfrm>
          <a:prstGeom prst="rect">
            <a:avLst/>
          </a:prstGeom>
        </p:spPr>
      </p:pic>
      <p:cxnSp>
        <p:nvCxnSpPr>
          <p:cNvPr id="8" name="直線コネクタ 7"/>
          <p:cNvCxnSpPr/>
          <p:nvPr userDrawn="1"/>
        </p:nvCxnSpPr>
        <p:spPr>
          <a:xfrm>
            <a:off x="3321050" y="1003300"/>
            <a:ext cx="35814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ject 3"/>
          <p:cNvSpPr txBox="1"/>
          <p:nvPr userDrawn="1"/>
        </p:nvSpPr>
        <p:spPr>
          <a:xfrm>
            <a:off x="5454650" y="469900"/>
            <a:ext cx="1525236" cy="419346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850" spc="-45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▼</a:t>
            </a:r>
            <a:r>
              <a:rPr sz="850" spc="-100" dirty="0" err="1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ど</a:t>
            </a:r>
            <a:r>
              <a:rPr sz="850" spc="-110" dirty="0" err="1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ち</a:t>
            </a:r>
            <a:r>
              <a:rPr lang="ja-JP" altLang="en-US" sz="850" spc="-110" dirty="0" err="1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らかに</a:t>
            </a:r>
            <a:r>
              <a:rPr sz="850" spc="-45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◯</a:t>
            </a:r>
            <a:r>
              <a:rPr sz="850" spc="-100" dirty="0" err="1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を</a:t>
            </a:r>
            <a:r>
              <a:rPr sz="850" spc="-114" dirty="0" err="1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し</a:t>
            </a:r>
            <a:r>
              <a:rPr sz="850" spc="-135" dirty="0" err="1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て</a:t>
            </a:r>
            <a:r>
              <a:rPr sz="850" spc="-155" dirty="0" err="1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く</a:t>
            </a:r>
            <a:r>
              <a:rPr sz="850" spc="-80" dirty="0" err="1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だ</a:t>
            </a:r>
            <a:r>
              <a:rPr sz="850" spc="-85" dirty="0" err="1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さ</a:t>
            </a:r>
            <a:r>
              <a:rPr sz="850" dirty="0" err="1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い</a:t>
            </a:r>
            <a:endParaRPr sz="850" dirty="0"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21590">
              <a:lnSpc>
                <a:spcPct val="100000"/>
              </a:lnSpc>
              <a:spcBef>
                <a:spcPts val="500"/>
              </a:spcBef>
              <a:tabLst>
                <a:tab pos="211454" algn="l"/>
                <a:tab pos="626745" algn="l"/>
                <a:tab pos="904875" algn="l"/>
                <a:tab pos="1320165" algn="l"/>
              </a:tabLst>
            </a:pPr>
            <a:r>
              <a:rPr sz="1050" spc="-2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(	</a:t>
            </a:r>
            <a:r>
              <a:rPr sz="1050" spc="35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個</a:t>
            </a:r>
            <a:r>
              <a:rPr sz="1050" spc="1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人	</a:t>
            </a:r>
            <a:r>
              <a:rPr sz="1050" spc="5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or	</a:t>
            </a:r>
            <a:r>
              <a:rPr sz="1050" spc="35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団</a:t>
            </a:r>
            <a:r>
              <a:rPr sz="1050" spc="1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体	</a:t>
            </a:r>
            <a:r>
              <a:rPr sz="1050" spc="-2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)</a:t>
            </a:r>
            <a:endParaRPr sz="1050" dirty="0"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</p:txBody>
      </p:sp>
      <p:grpSp>
        <p:nvGrpSpPr>
          <p:cNvPr id="10" name="object 48"/>
          <p:cNvGrpSpPr/>
          <p:nvPr userDrawn="1"/>
        </p:nvGrpSpPr>
        <p:grpSpPr>
          <a:xfrm>
            <a:off x="2900210" y="6471793"/>
            <a:ext cx="4057015" cy="2950210"/>
            <a:chOff x="2900210" y="6471793"/>
            <a:chExt cx="4057015" cy="2950210"/>
          </a:xfrm>
        </p:grpSpPr>
        <p:sp>
          <p:nvSpPr>
            <p:cNvPr id="11" name="object 49"/>
            <p:cNvSpPr/>
            <p:nvPr/>
          </p:nvSpPr>
          <p:spPr>
            <a:xfrm>
              <a:off x="2906521" y="6478371"/>
              <a:ext cx="4044315" cy="2938145"/>
            </a:xfrm>
            <a:custGeom>
              <a:avLst/>
              <a:gdLst/>
              <a:ahLst/>
              <a:cxnLst/>
              <a:rect l="l" t="t" r="r" b="b"/>
              <a:pathLst>
                <a:path w="4044315" h="2938145">
                  <a:moveTo>
                    <a:pt x="4044162" y="0"/>
                  </a:moveTo>
                  <a:lnTo>
                    <a:pt x="0" y="0"/>
                  </a:lnTo>
                  <a:lnTo>
                    <a:pt x="0" y="2937662"/>
                  </a:lnTo>
                  <a:lnTo>
                    <a:pt x="4044162" y="2937662"/>
                  </a:lnTo>
                  <a:lnTo>
                    <a:pt x="40441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50"/>
            <p:cNvSpPr/>
            <p:nvPr/>
          </p:nvSpPr>
          <p:spPr>
            <a:xfrm>
              <a:off x="2900210" y="6471793"/>
              <a:ext cx="4057015" cy="2950210"/>
            </a:xfrm>
            <a:custGeom>
              <a:avLst/>
              <a:gdLst/>
              <a:ahLst/>
              <a:cxnLst/>
              <a:rect l="l" t="t" r="r" b="b"/>
              <a:pathLst>
                <a:path w="4057015" h="2950209">
                  <a:moveTo>
                    <a:pt x="4056786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0" y="2937510"/>
                  </a:lnTo>
                  <a:lnTo>
                    <a:pt x="0" y="2950210"/>
                  </a:lnTo>
                  <a:lnTo>
                    <a:pt x="4056786" y="2950210"/>
                  </a:lnTo>
                  <a:lnTo>
                    <a:pt x="4056786" y="2937954"/>
                  </a:lnTo>
                  <a:lnTo>
                    <a:pt x="4056786" y="2937510"/>
                  </a:lnTo>
                  <a:lnTo>
                    <a:pt x="4056786" y="12877"/>
                  </a:lnTo>
                  <a:lnTo>
                    <a:pt x="4044188" y="12877"/>
                  </a:lnTo>
                  <a:lnTo>
                    <a:pt x="4044188" y="2937510"/>
                  </a:lnTo>
                  <a:lnTo>
                    <a:pt x="12611" y="2937510"/>
                  </a:lnTo>
                  <a:lnTo>
                    <a:pt x="12611" y="12700"/>
                  </a:lnTo>
                  <a:lnTo>
                    <a:pt x="4056786" y="12700"/>
                  </a:lnTo>
                  <a:lnTo>
                    <a:pt x="405678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52"/>
          <p:cNvSpPr txBox="1"/>
          <p:nvPr userDrawn="1"/>
        </p:nvSpPr>
        <p:spPr>
          <a:xfrm>
            <a:off x="1357111" y="9486594"/>
            <a:ext cx="5155685" cy="4063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32715">
              <a:lnSpc>
                <a:spcPct val="118100"/>
              </a:lnSpc>
              <a:spcBef>
                <a:spcPts val="95"/>
              </a:spcBef>
            </a:pPr>
            <a:r>
              <a:rPr sz="1050" spc="85" dirty="0">
                <a:solidFill>
                  <a:srgbClr val="F58345"/>
                </a:solidFill>
                <a:latin typeface="Yu Gothic Medium"/>
                <a:cs typeface="Yu Gothic Medium"/>
              </a:rPr>
              <a:t>記</a:t>
            </a:r>
            <a:r>
              <a:rPr sz="1050" spc="60" dirty="0">
                <a:solidFill>
                  <a:srgbClr val="F58345"/>
                </a:solidFill>
                <a:latin typeface="Yu Gothic Medium"/>
                <a:cs typeface="Yu Gothic Medium"/>
              </a:rPr>
              <a:t>入</a:t>
            </a:r>
            <a:r>
              <a:rPr sz="1050" spc="-40" dirty="0">
                <a:solidFill>
                  <a:srgbClr val="F58345"/>
                </a:solidFill>
                <a:latin typeface="Yu Gothic Medium"/>
                <a:cs typeface="Yu Gothic Medium"/>
              </a:rPr>
              <a:t>あ</a:t>
            </a:r>
            <a:r>
              <a:rPr sz="1050" spc="-5" dirty="0">
                <a:solidFill>
                  <a:srgbClr val="F58345"/>
                </a:solidFill>
                <a:latin typeface="Yu Gothic Medium"/>
                <a:cs typeface="Yu Gothic Medium"/>
              </a:rPr>
              <a:t>り</a:t>
            </a:r>
            <a:r>
              <a:rPr sz="1050" dirty="0">
                <a:solidFill>
                  <a:srgbClr val="F58345"/>
                </a:solidFill>
                <a:latin typeface="Yu Gothic Medium"/>
                <a:cs typeface="Yu Gothic Medium"/>
              </a:rPr>
              <a:t>が</a:t>
            </a:r>
            <a:r>
              <a:rPr sz="1050" spc="-100" dirty="0">
                <a:solidFill>
                  <a:srgbClr val="F58345"/>
                </a:solidFill>
                <a:latin typeface="Yu Gothic Medium"/>
                <a:cs typeface="Yu Gothic Medium"/>
              </a:rPr>
              <a:t>と</a:t>
            </a:r>
            <a:r>
              <a:rPr sz="1050" spc="-80" dirty="0">
                <a:solidFill>
                  <a:srgbClr val="F58345"/>
                </a:solidFill>
                <a:latin typeface="Yu Gothic Medium"/>
                <a:cs typeface="Yu Gothic Medium"/>
              </a:rPr>
              <a:t>う</a:t>
            </a:r>
            <a:r>
              <a:rPr sz="1050" spc="55" dirty="0">
                <a:solidFill>
                  <a:srgbClr val="F58345"/>
                </a:solidFill>
                <a:latin typeface="Yu Gothic Medium"/>
                <a:cs typeface="Yu Gothic Medium"/>
              </a:rPr>
              <a:t>ご</a:t>
            </a:r>
            <a:r>
              <a:rPr sz="1050" spc="50" dirty="0">
                <a:solidFill>
                  <a:srgbClr val="F58345"/>
                </a:solidFill>
                <a:latin typeface="Yu Gothic Medium"/>
                <a:cs typeface="Yu Gothic Medium"/>
              </a:rPr>
              <a:t>ざ</a:t>
            </a:r>
            <a:r>
              <a:rPr sz="1050" dirty="0">
                <a:solidFill>
                  <a:srgbClr val="F58345"/>
                </a:solidFill>
                <a:latin typeface="Yu Gothic Medium"/>
                <a:cs typeface="Yu Gothic Medium"/>
              </a:rPr>
              <a:t>い</a:t>
            </a:r>
            <a:r>
              <a:rPr sz="1050" spc="-45" dirty="0">
                <a:solidFill>
                  <a:srgbClr val="F58345"/>
                </a:solidFill>
                <a:latin typeface="Yu Gothic Medium"/>
                <a:cs typeface="Yu Gothic Medium"/>
              </a:rPr>
              <a:t>ま</a:t>
            </a:r>
            <a:r>
              <a:rPr sz="1050" spc="-50" dirty="0">
                <a:solidFill>
                  <a:srgbClr val="F58345"/>
                </a:solidFill>
                <a:latin typeface="Yu Gothic Medium"/>
                <a:cs typeface="Yu Gothic Medium"/>
              </a:rPr>
              <a:t>し</a:t>
            </a:r>
            <a:r>
              <a:rPr sz="1050" spc="45" dirty="0">
                <a:solidFill>
                  <a:srgbClr val="F58345"/>
                </a:solidFill>
                <a:latin typeface="Yu Gothic Medium"/>
                <a:cs typeface="Yu Gothic Medium"/>
              </a:rPr>
              <a:t>た</a:t>
            </a:r>
            <a:r>
              <a:rPr sz="1050" spc="-310" dirty="0">
                <a:solidFill>
                  <a:srgbClr val="F58345"/>
                </a:solidFill>
                <a:latin typeface="Yu Gothic Medium"/>
                <a:cs typeface="Yu Gothic Medium"/>
              </a:rPr>
              <a:t>。</a:t>
            </a:r>
            <a:r>
              <a:rPr sz="1050" spc="20" dirty="0">
                <a:solidFill>
                  <a:srgbClr val="F58345"/>
                </a:solidFill>
                <a:latin typeface="Yu Gothic Medium"/>
                <a:cs typeface="Yu Gothic Medium"/>
              </a:rPr>
              <a:t>後日</a:t>
            </a:r>
            <a:r>
              <a:rPr sz="1050" spc="-310" dirty="0">
                <a:solidFill>
                  <a:srgbClr val="F58345"/>
                </a:solidFill>
                <a:latin typeface="Yu Gothic Medium"/>
                <a:cs typeface="Yu Gothic Medium"/>
              </a:rPr>
              <a:t>、</a:t>
            </a:r>
            <a:r>
              <a:rPr sz="1050" spc="55" dirty="0">
                <a:solidFill>
                  <a:srgbClr val="F58345"/>
                </a:solidFill>
                <a:latin typeface="Yu Gothic Medium"/>
                <a:cs typeface="Yu Gothic Medium"/>
              </a:rPr>
              <a:t>担</a:t>
            </a:r>
            <a:r>
              <a:rPr sz="1050" spc="65" dirty="0">
                <a:solidFill>
                  <a:srgbClr val="F58345"/>
                </a:solidFill>
                <a:latin typeface="Yu Gothic Medium"/>
                <a:cs typeface="Yu Gothic Medium"/>
              </a:rPr>
              <a:t>当</a:t>
            </a:r>
            <a:r>
              <a:rPr sz="1050" spc="-5" dirty="0">
                <a:solidFill>
                  <a:srgbClr val="F58345"/>
                </a:solidFill>
                <a:latin typeface="Yu Gothic Medium"/>
                <a:cs typeface="Yu Gothic Medium"/>
              </a:rPr>
              <a:t>者</a:t>
            </a:r>
            <a:r>
              <a:rPr sz="1050" spc="-65" dirty="0">
                <a:solidFill>
                  <a:srgbClr val="F58345"/>
                </a:solidFill>
                <a:latin typeface="Yu Gothic Medium"/>
                <a:cs typeface="Yu Gothic Medium"/>
              </a:rPr>
              <a:t>よ</a:t>
            </a:r>
            <a:r>
              <a:rPr sz="1050" spc="-50" dirty="0">
                <a:solidFill>
                  <a:srgbClr val="F58345"/>
                </a:solidFill>
                <a:latin typeface="Yu Gothic Medium"/>
                <a:cs typeface="Yu Gothic Medium"/>
              </a:rPr>
              <a:t>り</a:t>
            </a:r>
            <a:r>
              <a:rPr sz="1050" spc="75" dirty="0">
                <a:solidFill>
                  <a:srgbClr val="F58345"/>
                </a:solidFill>
                <a:latin typeface="Yu Gothic Medium"/>
                <a:cs typeface="Yu Gothic Medium"/>
              </a:rPr>
              <a:t>ご</a:t>
            </a:r>
            <a:r>
              <a:rPr sz="1050" spc="85" dirty="0">
                <a:solidFill>
                  <a:srgbClr val="F58345"/>
                </a:solidFill>
                <a:latin typeface="Yu Gothic Medium"/>
                <a:cs typeface="Yu Gothic Medium"/>
              </a:rPr>
              <a:t>連</a:t>
            </a:r>
            <a:r>
              <a:rPr sz="1050" spc="15" dirty="0">
                <a:solidFill>
                  <a:srgbClr val="F58345"/>
                </a:solidFill>
                <a:latin typeface="Yu Gothic Medium"/>
                <a:cs typeface="Yu Gothic Medium"/>
              </a:rPr>
              <a:t>絡</a:t>
            </a:r>
            <a:r>
              <a:rPr sz="1050" spc="-30" dirty="0">
                <a:solidFill>
                  <a:srgbClr val="F58345"/>
                </a:solidFill>
                <a:latin typeface="Yu Gothic Medium"/>
                <a:cs typeface="Yu Gothic Medium"/>
              </a:rPr>
              <a:t>さ</a:t>
            </a:r>
            <a:r>
              <a:rPr sz="1050" spc="5" dirty="0">
                <a:solidFill>
                  <a:srgbClr val="F58345"/>
                </a:solidFill>
                <a:latin typeface="Yu Gothic Medium"/>
                <a:cs typeface="Yu Gothic Medium"/>
              </a:rPr>
              <a:t>せ</a:t>
            </a:r>
            <a:r>
              <a:rPr sz="1050" spc="-15" dirty="0">
                <a:solidFill>
                  <a:srgbClr val="F58345"/>
                </a:solidFill>
                <a:latin typeface="Yu Gothic Medium"/>
                <a:cs typeface="Yu Gothic Medium"/>
              </a:rPr>
              <a:t>て</a:t>
            </a:r>
            <a:r>
              <a:rPr sz="1050" spc="20" dirty="0">
                <a:solidFill>
                  <a:srgbClr val="F58345"/>
                </a:solidFill>
                <a:latin typeface="Yu Gothic Medium"/>
                <a:cs typeface="Yu Gothic Medium"/>
              </a:rPr>
              <a:t>い</a:t>
            </a:r>
            <a:r>
              <a:rPr sz="1050" spc="-5" dirty="0">
                <a:solidFill>
                  <a:srgbClr val="F58345"/>
                </a:solidFill>
                <a:latin typeface="Yu Gothic Medium"/>
                <a:cs typeface="Yu Gothic Medium"/>
              </a:rPr>
              <a:t>た</a:t>
            </a:r>
            <a:r>
              <a:rPr sz="1050" dirty="0">
                <a:solidFill>
                  <a:srgbClr val="F58345"/>
                </a:solidFill>
                <a:latin typeface="Yu Gothic Medium"/>
                <a:cs typeface="Yu Gothic Medium"/>
              </a:rPr>
              <a:t>だ</a:t>
            </a:r>
            <a:r>
              <a:rPr sz="1050" spc="-75" dirty="0">
                <a:solidFill>
                  <a:srgbClr val="F58345"/>
                </a:solidFill>
                <a:latin typeface="Yu Gothic Medium"/>
                <a:cs typeface="Yu Gothic Medium"/>
              </a:rPr>
              <a:t>き</a:t>
            </a:r>
            <a:r>
              <a:rPr sz="1050" spc="-30" dirty="0">
                <a:solidFill>
                  <a:srgbClr val="F58345"/>
                </a:solidFill>
                <a:latin typeface="Yu Gothic Medium"/>
                <a:cs typeface="Yu Gothic Medium"/>
              </a:rPr>
              <a:t>ま</a:t>
            </a:r>
            <a:r>
              <a:rPr sz="1050" dirty="0">
                <a:solidFill>
                  <a:srgbClr val="F58345"/>
                </a:solidFill>
                <a:latin typeface="Yu Gothic Medium"/>
                <a:cs typeface="Yu Gothic Medium"/>
              </a:rPr>
              <a:t>す</a:t>
            </a:r>
            <a:r>
              <a:rPr sz="1050" spc="10" dirty="0">
                <a:solidFill>
                  <a:srgbClr val="F58345"/>
                </a:solidFill>
                <a:latin typeface="Yu Gothic Medium"/>
                <a:cs typeface="Yu Gothic Medium"/>
              </a:rPr>
              <a:t>。 </a:t>
            </a:r>
            <a:endParaRPr lang="en-US" sz="1050" spc="10" dirty="0" smtClean="0">
              <a:solidFill>
                <a:srgbClr val="F58345"/>
              </a:solidFill>
              <a:latin typeface="Yu Gothic Medium"/>
              <a:cs typeface="Yu Gothic Medium"/>
            </a:endParaRPr>
          </a:p>
          <a:p>
            <a:pPr marL="12700" marR="5080" indent="132715">
              <a:lnSpc>
                <a:spcPct val="118100"/>
              </a:lnSpc>
              <a:spcBef>
                <a:spcPts val="95"/>
              </a:spcBef>
            </a:pPr>
            <a:r>
              <a:rPr sz="1050" spc="15" dirty="0" smtClean="0">
                <a:solidFill>
                  <a:srgbClr val="F58345"/>
                </a:solidFill>
                <a:latin typeface="Yu Gothic Medium"/>
                <a:cs typeface="Yu Gothic Medium"/>
              </a:rPr>
              <a:t> </a:t>
            </a:r>
            <a:r>
              <a:rPr sz="1050" spc="-25" dirty="0">
                <a:solidFill>
                  <a:srgbClr val="F58345"/>
                </a:solidFill>
                <a:latin typeface="Yu Gothic Medium"/>
                <a:cs typeface="Yu Gothic Medium"/>
              </a:rPr>
              <a:t>ま</a:t>
            </a:r>
            <a:r>
              <a:rPr sz="1050" spc="45" dirty="0">
                <a:solidFill>
                  <a:srgbClr val="F58345"/>
                </a:solidFill>
                <a:latin typeface="Yu Gothic Medium"/>
                <a:cs typeface="Yu Gothic Medium"/>
              </a:rPr>
              <a:t>た</a:t>
            </a:r>
            <a:r>
              <a:rPr sz="1050" spc="-310" dirty="0">
                <a:solidFill>
                  <a:srgbClr val="F58345"/>
                </a:solidFill>
                <a:latin typeface="Yu Gothic Medium"/>
                <a:cs typeface="Yu Gothic Medium"/>
              </a:rPr>
              <a:t>、</a:t>
            </a:r>
            <a:r>
              <a:rPr sz="1050" spc="85" dirty="0">
                <a:solidFill>
                  <a:srgbClr val="F58345"/>
                </a:solidFill>
                <a:latin typeface="Yu Gothic Medium"/>
                <a:cs typeface="Yu Gothic Medium"/>
              </a:rPr>
              <a:t>本企画</a:t>
            </a:r>
            <a:r>
              <a:rPr sz="1050" spc="70" dirty="0">
                <a:solidFill>
                  <a:srgbClr val="F58345"/>
                </a:solidFill>
                <a:latin typeface="Yu Gothic Medium"/>
                <a:cs typeface="Yu Gothic Medium"/>
              </a:rPr>
              <a:t>書</a:t>
            </a:r>
            <a:r>
              <a:rPr sz="1050" spc="60" dirty="0">
                <a:solidFill>
                  <a:srgbClr val="F58345"/>
                </a:solidFill>
                <a:latin typeface="Yu Gothic Medium"/>
                <a:cs typeface="Yu Gothic Medium"/>
              </a:rPr>
              <a:t>に</a:t>
            </a:r>
            <a:r>
              <a:rPr sz="1050" spc="30" dirty="0">
                <a:solidFill>
                  <a:srgbClr val="F58345"/>
                </a:solidFill>
                <a:latin typeface="Yu Gothic Medium"/>
                <a:cs typeface="Yu Gothic Medium"/>
              </a:rPr>
              <a:t>加</a:t>
            </a:r>
            <a:r>
              <a:rPr sz="1050" spc="-35" dirty="0">
                <a:solidFill>
                  <a:srgbClr val="F58345"/>
                </a:solidFill>
                <a:latin typeface="Yu Gothic Medium"/>
                <a:cs typeface="Yu Gothic Medium"/>
              </a:rPr>
              <a:t>え</a:t>
            </a:r>
            <a:r>
              <a:rPr sz="1050" spc="10" dirty="0">
                <a:solidFill>
                  <a:srgbClr val="F58345"/>
                </a:solidFill>
                <a:latin typeface="Yu Gothic Medium"/>
                <a:cs typeface="Yu Gothic Medium"/>
              </a:rPr>
              <a:t>て</a:t>
            </a:r>
            <a:r>
              <a:rPr sz="1050" spc="-310" dirty="0">
                <a:solidFill>
                  <a:srgbClr val="F58345"/>
                </a:solidFill>
                <a:latin typeface="Yu Gothic Medium"/>
                <a:cs typeface="Yu Gothic Medium"/>
              </a:rPr>
              <a:t>、</a:t>
            </a:r>
            <a:r>
              <a:rPr sz="1050" spc="85" dirty="0">
                <a:solidFill>
                  <a:srgbClr val="F58345"/>
                </a:solidFill>
                <a:latin typeface="Yu Gothic Medium"/>
                <a:cs typeface="Yu Gothic Medium"/>
              </a:rPr>
              <a:t>別途資料</a:t>
            </a:r>
            <a:r>
              <a:rPr sz="1050" spc="35" dirty="0">
                <a:solidFill>
                  <a:srgbClr val="F58345"/>
                </a:solidFill>
                <a:latin typeface="Yu Gothic Medium"/>
                <a:cs typeface="Yu Gothic Medium"/>
              </a:rPr>
              <a:t>等</a:t>
            </a:r>
            <a:r>
              <a:rPr sz="1050" spc="25" dirty="0">
                <a:solidFill>
                  <a:srgbClr val="F58345"/>
                </a:solidFill>
                <a:latin typeface="Yu Gothic Medium"/>
                <a:cs typeface="Yu Gothic Medium"/>
              </a:rPr>
              <a:t>を</a:t>
            </a:r>
            <a:r>
              <a:rPr sz="1050" spc="85" dirty="0">
                <a:solidFill>
                  <a:srgbClr val="F58345"/>
                </a:solidFill>
                <a:latin typeface="Yu Gothic Medium"/>
                <a:cs typeface="Yu Gothic Medium"/>
              </a:rPr>
              <a:t>追</a:t>
            </a:r>
            <a:r>
              <a:rPr sz="1050" spc="60" dirty="0">
                <a:solidFill>
                  <a:srgbClr val="F58345"/>
                </a:solidFill>
                <a:latin typeface="Yu Gothic Medium"/>
                <a:cs typeface="Yu Gothic Medium"/>
              </a:rPr>
              <a:t>加</a:t>
            </a:r>
            <a:r>
              <a:rPr sz="1050" spc="-5" dirty="0">
                <a:solidFill>
                  <a:srgbClr val="F58345"/>
                </a:solidFill>
                <a:latin typeface="Yu Gothic Medium"/>
                <a:cs typeface="Yu Gothic Medium"/>
              </a:rPr>
              <a:t>で</a:t>
            </a:r>
            <a:r>
              <a:rPr sz="1050" spc="75" dirty="0">
                <a:solidFill>
                  <a:srgbClr val="F58345"/>
                </a:solidFill>
                <a:latin typeface="Yu Gothic Medium"/>
                <a:cs typeface="Yu Gothic Medium"/>
              </a:rPr>
              <a:t>ご</a:t>
            </a:r>
            <a:r>
              <a:rPr sz="1050" spc="65" dirty="0">
                <a:solidFill>
                  <a:srgbClr val="F58345"/>
                </a:solidFill>
                <a:latin typeface="Yu Gothic Medium"/>
                <a:cs typeface="Yu Gothic Medium"/>
              </a:rPr>
              <a:t>提</a:t>
            </a:r>
            <a:r>
              <a:rPr sz="1050" spc="40" dirty="0">
                <a:solidFill>
                  <a:srgbClr val="F58345"/>
                </a:solidFill>
                <a:latin typeface="Yu Gothic Medium"/>
                <a:cs typeface="Yu Gothic Medium"/>
              </a:rPr>
              <a:t>出</a:t>
            </a:r>
            <a:r>
              <a:rPr sz="1050" spc="20" dirty="0">
                <a:solidFill>
                  <a:srgbClr val="F58345"/>
                </a:solidFill>
                <a:latin typeface="Yu Gothic Medium"/>
                <a:cs typeface="Yu Gothic Medium"/>
              </a:rPr>
              <a:t>い</a:t>
            </a:r>
            <a:r>
              <a:rPr sz="1050" spc="-5" dirty="0">
                <a:solidFill>
                  <a:srgbClr val="F58345"/>
                </a:solidFill>
                <a:latin typeface="Yu Gothic Medium"/>
                <a:cs typeface="Yu Gothic Medium"/>
              </a:rPr>
              <a:t>た</a:t>
            </a:r>
            <a:r>
              <a:rPr sz="1050" spc="-25" dirty="0">
                <a:solidFill>
                  <a:srgbClr val="F58345"/>
                </a:solidFill>
                <a:latin typeface="Yu Gothic Medium"/>
                <a:cs typeface="Yu Gothic Medium"/>
              </a:rPr>
              <a:t>だ</a:t>
            </a:r>
            <a:r>
              <a:rPr sz="1050" spc="-130" dirty="0">
                <a:solidFill>
                  <a:srgbClr val="F58345"/>
                </a:solidFill>
                <a:latin typeface="Yu Gothic Medium"/>
                <a:cs typeface="Yu Gothic Medium"/>
              </a:rPr>
              <a:t>く</a:t>
            </a:r>
            <a:r>
              <a:rPr sz="1050" spc="-55" dirty="0">
                <a:solidFill>
                  <a:srgbClr val="F58345"/>
                </a:solidFill>
                <a:latin typeface="Yu Gothic Medium"/>
                <a:cs typeface="Yu Gothic Medium"/>
              </a:rPr>
              <a:t>こ</a:t>
            </a:r>
            <a:r>
              <a:rPr sz="1050" spc="-70" dirty="0">
                <a:solidFill>
                  <a:srgbClr val="F58345"/>
                </a:solidFill>
                <a:latin typeface="Yu Gothic Medium"/>
                <a:cs typeface="Yu Gothic Medium"/>
              </a:rPr>
              <a:t>と</a:t>
            </a:r>
            <a:r>
              <a:rPr sz="1050" spc="5" dirty="0">
                <a:solidFill>
                  <a:srgbClr val="F58345"/>
                </a:solidFill>
                <a:latin typeface="Yu Gothic Medium"/>
                <a:cs typeface="Yu Gothic Medium"/>
              </a:rPr>
              <a:t>も</a:t>
            </a:r>
            <a:r>
              <a:rPr sz="1050" spc="85" dirty="0">
                <a:solidFill>
                  <a:srgbClr val="F58345"/>
                </a:solidFill>
                <a:latin typeface="Yu Gothic Medium"/>
                <a:cs typeface="Yu Gothic Medium"/>
              </a:rPr>
              <a:t>可</a:t>
            </a:r>
            <a:r>
              <a:rPr sz="1050" spc="60" dirty="0">
                <a:solidFill>
                  <a:srgbClr val="F58345"/>
                </a:solidFill>
                <a:latin typeface="Yu Gothic Medium"/>
                <a:cs typeface="Yu Gothic Medium"/>
              </a:rPr>
              <a:t>能</a:t>
            </a:r>
            <a:r>
              <a:rPr sz="1050" spc="5" dirty="0">
                <a:solidFill>
                  <a:srgbClr val="F58345"/>
                </a:solidFill>
                <a:latin typeface="Yu Gothic Medium"/>
                <a:cs typeface="Yu Gothic Medium"/>
              </a:rPr>
              <a:t>で</a:t>
            </a:r>
            <a:r>
              <a:rPr sz="1050" dirty="0">
                <a:solidFill>
                  <a:srgbClr val="F58345"/>
                </a:solidFill>
                <a:latin typeface="Yu Gothic Medium"/>
                <a:cs typeface="Yu Gothic Medium"/>
              </a:rPr>
              <a:t>す</a:t>
            </a:r>
            <a:r>
              <a:rPr sz="1050" spc="10" dirty="0">
                <a:solidFill>
                  <a:srgbClr val="F58345"/>
                </a:solidFill>
                <a:latin typeface="Yu Gothic Medium"/>
                <a:cs typeface="Yu Gothic Medium"/>
              </a:rPr>
              <a:t>。</a:t>
            </a:r>
            <a:endParaRPr sz="1050" dirty="0">
              <a:latin typeface="Yu Gothic Medium"/>
              <a:cs typeface="Yu Gothic Medium"/>
            </a:endParaRPr>
          </a:p>
        </p:txBody>
      </p:sp>
      <p:sp>
        <p:nvSpPr>
          <p:cNvPr id="14" name="object 76"/>
          <p:cNvSpPr txBox="1"/>
          <p:nvPr userDrawn="1"/>
        </p:nvSpPr>
        <p:spPr>
          <a:xfrm>
            <a:off x="1561166" y="9993503"/>
            <a:ext cx="632460" cy="147320"/>
          </a:xfrm>
          <a:prstGeom prst="rect">
            <a:avLst/>
          </a:prstGeom>
          <a:ln w="7200">
            <a:solidFill>
              <a:srgbClr val="231F2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140"/>
              </a:spcBef>
            </a:pPr>
            <a:r>
              <a:rPr sz="700" spc="5" dirty="0">
                <a:solidFill>
                  <a:srgbClr val="231F20"/>
                </a:solidFill>
                <a:latin typeface="Yu Gothic Medium"/>
                <a:cs typeface="Yu Gothic Medium"/>
              </a:rPr>
              <a:t>問い合</a:t>
            </a:r>
            <a:r>
              <a:rPr sz="700" spc="-30" dirty="0">
                <a:solidFill>
                  <a:srgbClr val="231F20"/>
                </a:solidFill>
                <a:latin typeface="Yu Gothic Medium"/>
                <a:cs typeface="Yu Gothic Medium"/>
              </a:rPr>
              <a:t>わ</a:t>
            </a:r>
            <a:r>
              <a:rPr sz="700" spc="-5" dirty="0">
                <a:solidFill>
                  <a:srgbClr val="231F20"/>
                </a:solidFill>
                <a:latin typeface="Yu Gothic Medium"/>
                <a:cs typeface="Yu Gothic Medium"/>
              </a:rPr>
              <a:t>せ</a:t>
            </a:r>
            <a:r>
              <a:rPr sz="700" spc="5" dirty="0">
                <a:solidFill>
                  <a:srgbClr val="231F20"/>
                </a:solidFill>
                <a:latin typeface="Yu Gothic Medium"/>
                <a:cs typeface="Yu Gothic Medium"/>
              </a:rPr>
              <a:t>先</a:t>
            </a:r>
            <a:endParaRPr sz="700">
              <a:latin typeface="Yu Gothic Medium"/>
              <a:cs typeface="Yu Gothic Medium"/>
            </a:endParaRPr>
          </a:p>
        </p:txBody>
      </p:sp>
      <p:sp>
        <p:nvSpPr>
          <p:cNvPr id="15" name="object 77"/>
          <p:cNvSpPr txBox="1"/>
          <p:nvPr userDrawn="1"/>
        </p:nvSpPr>
        <p:spPr>
          <a:xfrm>
            <a:off x="2274519" y="9979426"/>
            <a:ext cx="4062641" cy="1436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dirty="0">
                <a:solidFill>
                  <a:srgbClr val="231F20"/>
                </a:solidFill>
                <a:latin typeface="Yu Gothic Medium"/>
                <a:cs typeface="Yu Gothic Medium"/>
              </a:rPr>
              <a:t>多</a:t>
            </a:r>
            <a:r>
              <a:rPr sz="850" spc="-40" dirty="0">
                <a:solidFill>
                  <a:srgbClr val="231F20"/>
                </a:solidFill>
                <a:latin typeface="Yu Gothic Medium"/>
                <a:cs typeface="Yu Gothic Medium"/>
              </a:rPr>
              <a:t>摩</a:t>
            </a:r>
            <a:r>
              <a:rPr sz="850" spc="-80" dirty="0">
                <a:solidFill>
                  <a:srgbClr val="231F20"/>
                </a:solidFill>
                <a:latin typeface="Yu Gothic Medium"/>
                <a:cs typeface="Yu Gothic Medium"/>
              </a:rPr>
              <a:t>セ</a:t>
            </a:r>
            <a:r>
              <a:rPr sz="850" spc="-105" dirty="0">
                <a:solidFill>
                  <a:srgbClr val="231F20"/>
                </a:solidFill>
                <a:latin typeface="Yu Gothic Medium"/>
                <a:cs typeface="Yu Gothic Medium"/>
              </a:rPr>
              <a:t>ンタ</a:t>
            </a:r>
            <a:r>
              <a:rPr sz="850" spc="-60" dirty="0">
                <a:solidFill>
                  <a:srgbClr val="231F20"/>
                </a:solidFill>
                <a:latin typeface="Yu Gothic Medium"/>
                <a:cs typeface="Yu Gothic Medium"/>
              </a:rPr>
              <a:t>ー</a:t>
            </a:r>
            <a:r>
              <a:rPr sz="850" spc="-105" dirty="0">
                <a:solidFill>
                  <a:srgbClr val="231F20"/>
                </a:solidFill>
                <a:latin typeface="Yu Gothic Medium"/>
                <a:cs typeface="Yu Gothic Medium"/>
              </a:rPr>
              <a:t>わ</a:t>
            </a:r>
            <a:r>
              <a:rPr sz="850" spc="-135" dirty="0">
                <a:solidFill>
                  <a:srgbClr val="231F20"/>
                </a:solidFill>
                <a:latin typeface="Yu Gothic Medium"/>
                <a:cs typeface="Yu Gothic Medium"/>
              </a:rPr>
              <a:t>く</a:t>
            </a:r>
            <a:r>
              <a:rPr sz="850" spc="-105" dirty="0">
                <a:solidFill>
                  <a:srgbClr val="231F20"/>
                </a:solidFill>
                <a:latin typeface="Yu Gothic Medium"/>
                <a:cs typeface="Yu Gothic Medium"/>
              </a:rPr>
              <a:t>わ</a:t>
            </a:r>
            <a:r>
              <a:rPr sz="850" spc="-170" dirty="0">
                <a:solidFill>
                  <a:srgbClr val="231F20"/>
                </a:solidFill>
                <a:latin typeface="Yu Gothic Medium"/>
                <a:cs typeface="Yu Gothic Medium"/>
              </a:rPr>
              <a:t>く</a:t>
            </a:r>
            <a:r>
              <a:rPr sz="850" spc="-35" dirty="0">
                <a:solidFill>
                  <a:srgbClr val="231F20"/>
                </a:solidFill>
                <a:latin typeface="Yu Gothic Medium"/>
                <a:cs typeface="Yu Gothic Medium"/>
              </a:rPr>
              <a:t>プ</a:t>
            </a:r>
            <a:r>
              <a:rPr sz="850" spc="-90" dirty="0">
                <a:solidFill>
                  <a:srgbClr val="231F20"/>
                </a:solidFill>
                <a:latin typeface="Yu Gothic Medium"/>
                <a:cs typeface="Yu Gothic Medium"/>
              </a:rPr>
              <a:t>ロ</a:t>
            </a:r>
            <a:r>
              <a:rPr sz="850" spc="-135" dirty="0">
                <a:solidFill>
                  <a:srgbClr val="231F20"/>
                </a:solidFill>
                <a:latin typeface="Yu Gothic Medium"/>
                <a:cs typeface="Yu Gothic Medium"/>
              </a:rPr>
              <a:t>ジ</a:t>
            </a:r>
            <a:r>
              <a:rPr sz="850" spc="-150" dirty="0">
                <a:solidFill>
                  <a:srgbClr val="231F20"/>
                </a:solidFill>
                <a:latin typeface="Yu Gothic Medium"/>
                <a:cs typeface="Yu Gothic Medium"/>
              </a:rPr>
              <a:t>ェ</a:t>
            </a:r>
            <a:r>
              <a:rPr sz="850" spc="-175" dirty="0">
                <a:solidFill>
                  <a:srgbClr val="231F20"/>
                </a:solidFill>
                <a:latin typeface="Yu Gothic Medium"/>
                <a:cs typeface="Yu Gothic Medium"/>
              </a:rPr>
              <a:t>ク</a:t>
            </a:r>
            <a:r>
              <a:rPr sz="850" spc="-105" dirty="0">
                <a:solidFill>
                  <a:srgbClr val="231F20"/>
                </a:solidFill>
                <a:latin typeface="Yu Gothic Medium"/>
                <a:cs typeface="Yu Gothic Medium"/>
              </a:rPr>
              <a:t>ト</a:t>
            </a:r>
            <a:r>
              <a:rPr sz="850" dirty="0">
                <a:solidFill>
                  <a:srgbClr val="231F20"/>
                </a:solidFill>
                <a:latin typeface="Yu Gothic Medium"/>
                <a:cs typeface="Yu Gothic Medium"/>
              </a:rPr>
              <a:t>事</a:t>
            </a:r>
            <a:r>
              <a:rPr sz="850" spc="-15" dirty="0">
                <a:solidFill>
                  <a:srgbClr val="231F20"/>
                </a:solidFill>
                <a:latin typeface="Yu Gothic Medium"/>
                <a:cs typeface="Yu Gothic Medium"/>
              </a:rPr>
              <a:t>務</a:t>
            </a:r>
            <a:r>
              <a:rPr sz="850" dirty="0">
                <a:solidFill>
                  <a:srgbClr val="231F20"/>
                </a:solidFill>
                <a:latin typeface="Yu Gothic Medium"/>
                <a:cs typeface="Yu Gothic Medium"/>
              </a:rPr>
              <a:t>局  </a:t>
            </a:r>
            <a:r>
              <a:rPr sz="850" spc="70" dirty="0">
                <a:solidFill>
                  <a:srgbClr val="231F20"/>
                </a:solidFill>
                <a:latin typeface="Yu Gothic Medium"/>
                <a:cs typeface="Yu Gothic Medium"/>
              </a:rPr>
              <a:t> </a:t>
            </a:r>
            <a:r>
              <a:rPr sz="850" dirty="0">
                <a:solidFill>
                  <a:srgbClr val="231F20"/>
                </a:solidFill>
                <a:latin typeface="Yu Gothic Medium"/>
                <a:cs typeface="Yu Gothic Medium"/>
              </a:rPr>
              <a:t>多摩市経済観光課  </a:t>
            </a:r>
            <a:r>
              <a:rPr sz="850" spc="85" dirty="0">
                <a:solidFill>
                  <a:srgbClr val="231F20"/>
                </a:solidFill>
                <a:latin typeface="Yu Gothic Medium"/>
                <a:cs typeface="Yu Gothic Medium"/>
              </a:rPr>
              <a:t> </a:t>
            </a:r>
            <a:r>
              <a:rPr sz="850" spc="60" dirty="0">
                <a:solidFill>
                  <a:srgbClr val="231F20"/>
                </a:solidFill>
                <a:latin typeface="Yu Gothic Medium"/>
                <a:cs typeface="Yu Gothic Medium"/>
              </a:rPr>
              <a:t>042(338)6830</a:t>
            </a:r>
            <a:endParaRPr sz="850" dirty="0">
              <a:latin typeface="Yu Gothic Medium"/>
              <a:cs typeface="Yu Gothic Medium"/>
            </a:endParaRPr>
          </a:p>
        </p:txBody>
      </p:sp>
      <p:grpSp>
        <p:nvGrpSpPr>
          <p:cNvPr id="16" name="グループ化 15"/>
          <p:cNvGrpSpPr/>
          <p:nvPr userDrawn="1"/>
        </p:nvGrpSpPr>
        <p:grpSpPr>
          <a:xfrm>
            <a:off x="654050" y="5956300"/>
            <a:ext cx="1981201" cy="426718"/>
            <a:chOff x="654050" y="5956300"/>
            <a:chExt cx="1981201" cy="426718"/>
          </a:xfrm>
        </p:grpSpPr>
        <p:sp>
          <p:nvSpPr>
            <p:cNvPr id="17" name="object 47"/>
            <p:cNvSpPr txBox="1"/>
            <p:nvPr/>
          </p:nvSpPr>
          <p:spPr>
            <a:xfrm>
              <a:off x="654050" y="5956300"/>
              <a:ext cx="208279" cy="408940"/>
            </a:xfrm>
            <a:prstGeom prst="rect">
              <a:avLst/>
            </a:prstGeom>
          </p:spPr>
          <p:txBody>
            <a:bodyPr vert="horz" wrap="square" lIns="0" tIns="14604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14"/>
                </a:spcBef>
              </a:pPr>
              <a:r>
                <a:rPr sz="2500" b="1" spc="-55" dirty="0">
                  <a:solidFill>
                    <a:srgbClr val="EF5BA1"/>
                  </a:solidFill>
                  <a:latin typeface="Microsoft JhengHei UI"/>
                  <a:cs typeface="Microsoft JhengHei UI"/>
                </a:rPr>
                <a:t>3</a:t>
              </a:r>
              <a:endParaRPr sz="2500" dirty="0">
                <a:latin typeface="Microsoft JhengHei UI"/>
                <a:cs typeface="Microsoft JhengHei UI"/>
              </a:endParaRPr>
            </a:p>
          </p:txBody>
        </p:sp>
        <p:sp>
          <p:nvSpPr>
            <p:cNvPr id="18" name="object 36"/>
            <p:cNvSpPr/>
            <p:nvPr/>
          </p:nvSpPr>
          <p:spPr>
            <a:xfrm flipV="1">
              <a:off x="654051" y="6337299"/>
              <a:ext cx="1981200" cy="45719"/>
            </a:xfrm>
            <a:custGeom>
              <a:avLst/>
              <a:gdLst/>
              <a:ahLst/>
              <a:cxnLst/>
              <a:rect l="l" t="t" r="r" b="b"/>
              <a:pathLst>
                <a:path w="6304280">
                  <a:moveTo>
                    <a:pt x="0" y="0"/>
                  </a:moveTo>
                  <a:lnTo>
                    <a:pt x="6303733" y="0"/>
                  </a:lnTo>
                </a:path>
              </a:pathLst>
            </a:custGeom>
            <a:ln w="27000">
              <a:solidFill>
                <a:srgbClr val="15BEC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77"/>
            <p:cNvSpPr txBox="1"/>
            <p:nvPr/>
          </p:nvSpPr>
          <p:spPr>
            <a:xfrm>
              <a:off x="882650" y="6108700"/>
              <a:ext cx="1752600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ja-JP" altLang="en-US" sz="1000" b="1" spc="-150" dirty="0" smtClean="0"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意図・理由を記載してください。</a:t>
              </a:r>
              <a:endParaRPr sz="1000" b="1" spc="-150" dirty="0"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endParaRPr>
            </a:p>
          </p:txBody>
        </p:sp>
      </p:grpSp>
      <p:grpSp>
        <p:nvGrpSpPr>
          <p:cNvPr id="20" name="グループ化 19"/>
          <p:cNvGrpSpPr/>
          <p:nvPr userDrawn="1"/>
        </p:nvGrpSpPr>
        <p:grpSpPr>
          <a:xfrm>
            <a:off x="2863849" y="5956301"/>
            <a:ext cx="4038601" cy="426717"/>
            <a:chOff x="2863849" y="5956301"/>
            <a:chExt cx="4038601" cy="426717"/>
          </a:xfrm>
        </p:grpSpPr>
        <p:sp>
          <p:nvSpPr>
            <p:cNvPr id="21" name="object 47"/>
            <p:cNvSpPr txBox="1"/>
            <p:nvPr/>
          </p:nvSpPr>
          <p:spPr>
            <a:xfrm>
              <a:off x="2863849" y="5956301"/>
              <a:ext cx="208279" cy="399467"/>
            </a:xfrm>
            <a:prstGeom prst="rect">
              <a:avLst/>
            </a:prstGeom>
          </p:spPr>
          <p:txBody>
            <a:bodyPr vert="horz" wrap="square" lIns="0" tIns="14604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14"/>
                </a:spcBef>
              </a:pPr>
              <a:r>
                <a:rPr lang="en-US" altLang="ja-JP" sz="2500" b="1" spc="-55" dirty="0" smtClean="0">
                  <a:solidFill>
                    <a:srgbClr val="EF5BA1"/>
                  </a:solidFill>
                  <a:latin typeface="Microsoft JhengHei UI"/>
                  <a:cs typeface="Microsoft JhengHei UI"/>
                </a:rPr>
                <a:t>4</a:t>
              </a:r>
              <a:endParaRPr sz="2500" dirty="0">
                <a:latin typeface="Microsoft JhengHei UI"/>
                <a:cs typeface="Microsoft JhengHei UI"/>
              </a:endParaRPr>
            </a:p>
          </p:txBody>
        </p:sp>
        <p:sp>
          <p:nvSpPr>
            <p:cNvPr id="22" name="object 36"/>
            <p:cNvSpPr/>
            <p:nvPr/>
          </p:nvSpPr>
          <p:spPr>
            <a:xfrm flipV="1">
              <a:off x="2863850" y="6337299"/>
              <a:ext cx="4038600" cy="45719"/>
            </a:xfrm>
            <a:custGeom>
              <a:avLst/>
              <a:gdLst/>
              <a:ahLst/>
              <a:cxnLst/>
              <a:rect l="l" t="t" r="r" b="b"/>
              <a:pathLst>
                <a:path w="6304280">
                  <a:moveTo>
                    <a:pt x="0" y="0"/>
                  </a:moveTo>
                  <a:lnTo>
                    <a:pt x="6303733" y="0"/>
                  </a:lnTo>
                </a:path>
              </a:pathLst>
            </a:custGeom>
            <a:ln w="27000">
              <a:solidFill>
                <a:srgbClr val="15BEC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77"/>
            <p:cNvSpPr txBox="1"/>
            <p:nvPr/>
          </p:nvSpPr>
          <p:spPr>
            <a:xfrm>
              <a:off x="3092449" y="6108701"/>
              <a:ext cx="1752600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ja-JP" altLang="en-US" sz="1000" b="1" spc="-150" dirty="0" smtClean="0"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実施したいエリアを囲んでください。</a:t>
              </a:r>
              <a:endParaRPr sz="1000" b="1" spc="-150" dirty="0"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endParaRPr>
            </a:p>
          </p:txBody>
        </p:sp>
      </p:grpSp>
      <p:pic>
        <p:nvPicPr>
          <p:cNvPr id="24" name="図 2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40050" y="6565900"/>
            <a:ext cx="3962400" cy="2825296"/>
          </a:xfrm>
          <a:prstGeom prst="rect">
            <a:avLst/>
          </a:prstGeom>
        </p:spPr>
      </p:pic>
      <p:grpSp>
        <p:nvGrpSpPr>
          <p:cNvPr id="25" name="グループ化 24"/>
          <p:cNvGrpSpPr/>
          <p:nvPr userDrawn="1"/>
        </p:nvGrpSpPr>
        <p:grpSpPr>
          <a:xfrm>
            <a:off x="605410" y="3169984"/>
            <a:ext cx="6339438" cy="408940"/>
            <a:chOff x="605410" y="3169984"/>
            <a:chExt cx="6339438" cy="408940"/>
          </a:xfrm>
        </p:grpSpPr>
        <p:sp>
          <p:nvSpPr>
            <p:cNvPr id="26" name="object 36"/>
            <p:cNvSpPr/>
            <p:nvPr/>
          </p:nvSpPr>
          <p:spPr>
            <a:xfrm>
              <a:off x="640568" y="3569702"/>
              <a:ext cx="6304280" cy="0"/>
            </a:xfrm>
            <a:custGeom>
              <a:avLst/>
              <a:gdLst/>
              <a:ahLst/>
              <a:cxnLst/>
              <a:rect l="l" t="t" r="r" b="b"/>
              <a:pathLst>
                <a:path w="6304280">
                  <a:moveTo>
                    <a:pt x="0" y="0"/>
                  </a:moveTo>
                  <a:lnTo>
                    <a:pt x="6303733" y="0"/>
                  </a:lnTo>
                </a:path>
              </a:pathLst>
            </a:custGeom>
            <a:ln w="27000">
              <a:solidFill>
                <a:srgbClr val="15BEC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39"/>
            <p:cNvSpPr txBox="1"/>
            <p:nvPr/>
          </p:nvSpPr>
          <p:spPr>
            <a:xfrm>
              <a:off x="910567" y="3327312"/>
              <a:ext cx="3376295" cy="187960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10"/>
                </a:spcBef>
              </a:pPr>
              <a:r>
                <a:rPr sz="1050" spc="10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企</a:t>
              </a:r>
              <a:r>
                <a:rPr sz="1050" spc="-20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画</a:t>
              </a:r>
              <a:r>
                <a:rPr sz="1050" spc="-25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の</a:t>
              </a:r>
              <a:r>
                <a:rPr sz="1050" spc="10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具体</a:t>
              </a:r>
              <a:r>
                <a:rPr sz="1050" spc="-25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的</a:t>
              </a:r>
              <a:r>
                <a:rPr sz="1050" spc="-35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な</a:t>
              </a:r>
              <a:r>
                <a:rPr sz="1050" spc="5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内</a:t>
              </a:r>
              <a:r>
                <a:rPr sz="1050" spc="-10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容</a:t>
              </a:r>
              <a:r>
                <a:rPr sz="1050" spc="-45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に</a:t>
              </a:r>
              <a:r>
                <a:rPr sz="1050" spc="-60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つ</a:t>
              </a:r>
              <a:r>
                <a:rPr sz="1050" spc="-65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い</a:t>
              </a:r>
              <a:r>
                <a:rPr sz="1050" spc="-70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て</a:t>
              </a:r>
              <a:r>
                <a:rPr sz="1050" spc="10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記入</a:t>
              </a:r>
              <a:r>
                <a:rPr sz="1050" spc="-10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欄</a:t>
              </a:r>
              <a:r>
                <a:rPr sz="1050" spc="-20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に</a:t>
              </a:r>
              <a:r>
                <a:rPr sz="1050" spc="10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記</a:t>
              </a:r>
              <a:r>
                <a:rPr sz="1050" spc="-55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載</a:t>
              </a:r>
              <a:r>
                <a:rPr sz="1050" spc="-135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し</a:t>
              </a:r>
              <a:r>
                <a:rPr sz="1050" spc="-160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て</a:t>
              </a:r>
              <a:r>
                <a:rPr sz="1050" spc="-185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く</a:t>
              </a:r>
              <a:r>
                <a:rPr sz="1050" spc="-85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だ</a:t>
              </a:r>
              <a:r>
                <a:rPr sz="1050" spc="-95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さ</a:t>
              </a:r>
              <a:r>
                <a:rPr sz="1050" spc="-20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い</a:t>
              </a:r>
              <a:r>
                <a:rPr sz="1050" spc="10" dirty="0">
                  <a:solidFill>
                    <a:srgbClr val="231F20"/>
                  </a:solidFill>
                  <a:latin typeface="Yu Gothic Medium"/>
                  <a:cs typeface="Yu Gothic Medium"/>
                </a:rPr>
                <a:t>。</a:t>
              </a:r>
              <a:endParaRPr sz="1050" dirty="0">
                <a:latin typeface="Yu Gothic Medium"/>
                <a:cs typeface="Yu Gothic Medium"/>
              </a:endParaRPr>
            </a:p>
          </p:txBody>
        </p:sp>
        <p:sp>
          <p:nvSpPr>
            <p:cNvPr id="28" name="object 41"/>
            <p:cNvSpPr txBox="1"/>
            <p:nvPr/>
          </p:nvSpPr>
          <p:spPr>
            <a:xfrm>
              <a:off x="605410" y="3169984"/>
              <a:ext cx="208279" cy="408940"/>
            </a:xfrm>
            <a:prstGeom prst="rect">
              <a:avLst/>
            </a:prstGeom>
          </p:spPr>
          <p:txBody>
            <a:bodyPr vert="horz" wrap="square" lIns="0" tIns="14604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14"/>
                </a:spcBef>
              </a:pPr>
              <a:r>
                <a:rPr sz="2500" b="1" spc="-55" dirty="0">
                  <a:solidFill>
                    <a:srgbClr val="EF5BA1"/>
                  </a:solidFill>
                  <a:latin typeface="Microsoft JhengHei UI"/>
                  <a:cs typeface="Microsoft JhengHei UI"/>
                </a:rPr>
                <a:t>2</a:t>
              </a:r>
              <a:endParaRPr sz="2500" dirty="0">
                <a:latin typeface="Microsoft JhengHei UI"/>
                <a:cs typeface="Microsoft JhengHei UI"/>
              </a:endParaRPr>
            </a:p>
          </p:txBody>
        </p:sp>
      </p:grpSp>
      <p:cxnSp>
        <p:nvCxnSpPr>
          <p:cNvPr id="29" name="直線コネクタ 28"/>
          <p:cNvCxnSpPr/>
          <p:nvPr userDrawn="1"/>
        </p:nvCxnSpPr>
        <p:spPr>
          <a:xfrm>
            <a:off x="3321050" y="1308100"/>
            <a:ext cx="35814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 userDrawn="1"/>
        </p:nvCxnSpPr>
        <p:spPr>
          <a:xfrm>
            <a:off x="654050" y="3898900"/>
            <a:ext cx="277495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 userDrawn="1"/>
        </p:nvCxnSpPr>
        <p:spPr>
          <a:xfrm>
            <a:off x="3702050" y="3898900"/>
            <a:ext cx="32004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グループ化 31"/>
          <p:cNvGrpSpPr/>
          <p:nvPr userDrawn="1"/>
        </p:nvGrpSpPr>
        <p:grpSpPr>
          <a:xfrm>
            <a:off x="605410" y="1906194"/>
            <a:ext cx="6352920" cy="408940"/>
            <a:chOff x="605410" y="1906194"/>
            <a:chExt cx="6352920" cy="408940"/>
          </a:xfrm>
        </p:grpSpPr>
        <p:sp>
          <p:nvSpPr>
            <p:cNvPr id="33" name="object 23"/>
            <p:cNvSpPr txBox="1"/>
            <p:nvPr/>
          </p:nvSpPr>
          <p:spPr>
            <a:xfrm>
              <a:off x="865565" y="2070099"/>
              <a:ext cx="5274885" cy="175689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10"/>
                </a:spcBef>
              </a:pPr>
              <a:r>
                <a:rPr sz="1050" spc="10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企</a:t>
              </a:r>
              <a:r>
                <a:rPr sz="1050" spc="5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画内</a:t>
              </a:r>
              <a:r>
                <a:rPr sz="1050" spc="-45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容</a:t>
              </a:r>
              <a:r>
                <a:rPr sz="1050" spc="-55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を</a:t>
              </a:r>
              <a:r>
                <a:rPr sz="1050" spc="10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実</a:t>
              </a:r>
              <a:r>
                <a:rPr sz="1050" spc="-35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行</a:t>
              </a:r>
              <a:r>
                <a:rPr sz="1050" spc="-130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す</a:t>
              </a:r>
              <a:r>
                <a:rPr sz="1050" spc="-85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る</a:t>
              </a:r>
              <a:r>
                <a:rPr sz="1050" spc="-50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に</a:t>
              </a:r>
              <a:r>
                <a:rPr sz="1050" spc="-80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あ</a:t>
              </a:r>
              <a:r>
                <a:rPr sz="1050" spc="-114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た</a:t>
              </a:r>
              <a:r>
                <a:rPr sz="1050" spc="-70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り</a:t>
              </a:r>
              <a:r>
                <a:rPr sz="1050" spc="-390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、</a:t>
              </a:r>
              <a:r>
                <a:rPr sz="1050" spc="10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必</a:t>
              </a:r>
              <a:r>
                <a:rPr sz="1050" spc="-25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要</a:t>
              </a:r>
              <a:r>
                <a:rPr sz="1050" spc="-105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な</a:t>
              </a:r>
              <a:r>
                <a:rPr sz="1050" spc="-135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こ</a:t>
              </a:r>
              <a:r>
                <a:rPr sz="1050" spc="-85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と</a:t>
              </a:r>
              <a:r>
                <a:rPr sz="1050" spc="-425" dirty="0" err="1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、</a:t>
              </a:r>
              <a:r>
                <a:rPr sz="1050" spc="-60" dirty="0" err="1" smtClean="0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当</a:t>
              </a:r>
              <a:r>
                <a:rPr sz="1050" spc="-85" dirty="0" err="1" smtClean="0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て</a:t>
              </a:r>
              <a:r>
                <a:rPr sz="1050" spc="-100" dirty="0" err="1" smtClean="0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は</a:t>
              </a:r>
              <a:r>
                <a:rPr sz="1050" spc="-114" dirty="0" err="1" smtClean="0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ま</a:t>
              </a:r>
              <a:r>
                <a:rPr sz="1050" spc="-130" dirty="0" err="1" smtClean="0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る</a:t>
              </a:r>
              <a:r>
                <a:rPr sz="1050" spc="-105" dirty="0" err="1" smtClean="0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も</a:t>
              </a:r>
              <a:r>
                <a:rPr sz="1050" spc="-40" dirty="0" err="1" smtClean="0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の</a:t>
              </a:r>
              <a:r>
                <a:rPr lang="ja-JP" altLang="en-US" sz="1050" spc="10" dirty="0" smtClean="0">
                  <a:solidFill>
                    <a:srgbClr val="231F20"/>
                  </a:solidFill>
                  <a:latin typeface="Yu Gothic Medium" panose="020B0500000000000000" pitchFamily="50" charset="-128"/>
                  <a:ea typeface="Yu Gothic Medium" panose="020B0500000000000000" pitchFamily="50" charset="-128"/>
                  <a:cs typeface="Yu Gothic Medium"/>
                </a:rPr>
                <a:t>を囲んでください。</a:t>
              </a:r>
              <a:endParaRPr sz="1050" dirty="0"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endParaRPr>
            </a:p>
          </p:txBody>
        </p:sp>
        <p:sp>
          <p:nvSpPr>
            <p:cNvPr id="34" name="object 38"/>
            <p:cNvSpPr txBox="1"/>
            <p:nvPr/>
          </p:nvSpPr>
          <p:spPr>
            <a:xfrm>
              <a:off x="605410" y="1906194"/>
              <a:ext cx="208279" cy="408940"/>
            </a:xfrm>
            <a:prstGeom prst="rect">
              <a:avLst/>
            </a:prstGeom>
          </p:spPr>
          <p:txBody>
            <a:bodyPr vert="horz" wrap="square" lIns="0" tIns="14604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14"/>
                </a:spcBef>
              </a:pPr>
              <a:r>
                <a:rPr sz="2500" b="1" spc="-55" dirty="0">
                  <a:solidFill>
                    <a:srgbClr val="EF5BA1"/>
                  </a:solidFill>
                  <a:latin typeface="Microsoft JhengHei UI"/>
                  <a:cs typeface="Microsoft JhengHei UI"/>
                </a:rPr>
                <a:t>1</a:t>
              </a:r>
              <a:endParaRPr sz="2500">
                <a:latin typeface="Microsoft JhengHei UI"/>
                <a:cs typeface="Microsoft JhengHei UI"/>
              </a:endParaRPr>
            </a:p>
          </p:txBody>
        </p:sp>
        <p:sp>
          <p:nvSpPr>
            <p:cNvPr id="35" name="object 36"/>
            <p:cNvSpPr/>
            <p:nvPr/>
          </p:nvSpPr>
          <p:spPr>
            <a:xfrm>
              <a:off x="654050" y="2298700"/>
              <a:ext cx="6304280" cy="0"/>
            </a:xfrm>
            <a:custGeom>
              <a:avLst/>
              <a:gdLst/>
              <a:ahLst/>
              <a:cxnLst/>
              <a:rect l="l" t="t" r="r" b="b"/>
              <a:pathLst>
                <a:path w="6304280">
                  <a:moveTo>
                    <a:pt x="0" y="0"/>
                  </a:moveTo>
                  <a:lnTo>
                    <a:pt x="6303733" y="0"/>
                  </a:lnTo>
                </a:path>
              </a:pathLst>
            </a:custGeom>
            <a:ln w="27000">
              <a:solidFill>
                <a:srgbClr val="15BEC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1"/>
          <p:cNvSpPr txBox="1"/>
          <p:nvPr userDrawn="1"/>
        </p:nvSpPr>
        <p:spPr>
          <a:xfrm>
            <a:off x="5607050" y="2451100"/>
            <a:ext cx="1064260" cy="1987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00" spc="85" dirty="0">
                <a:solidFill>
                  <a:srgbClr val="231F20"/>
                </a:solidFill>
                <a:latin typeface="Yu Gothic Medium"/>
                <a:cs typeface="Yu Gothic Medium"/>
              </a:rPr>
              <a:t>公共空</a:t>
            </a:r>
            <a:r>
              <a:rPr sz="1100" spc="50" dirty="0">
                <a:solidFill>
                  <a:srgbClr val="231F20"/>
                </a:solidFill>
                <a:latin typeface="Yu Gothic Medium"/>
                <a:cs typeface="Yu Gothic Medium"/>
              </a:rPr>
              <a:t>間の利</a:t>
            </a:r>
            <a:r>
              <a:rPr sz="1100" spc="30" dirty="0">
                <a:solidFill>
                  <a:srgbClr val="231F20"/>
                </a:solidFill>
                <a:latin typeface="Yu Gothic Medium"/>
                <a:cs typeface="Yu Gothic Medium"/>
              </a:rPr>
              <a:t>用</a:t>
            </a:r>
            <a:endParaRPr sz="1100" dirty="0">
              <a:latin typeface="Yu Gothic Medium"/>
              <a:cs typeface="Yu Gothic Medium"/>
            </a:endParaRPr>
          </a:p>
        </p:txBody>
      </p:sp>
      <p:sp>
        <p:nvSpPr>
          <p:cNvPr id="37" name="object 32"/>
          <p:cNvSpPr txBox="1"/>
          <p:nvPr userDrawn="1"/>
        </p:nvSpPr>
        <p:spPr>
          <a:xfrm>
            <a:off x="4243364" y="2451100"/>
            <a:ext cx="1157847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00" spc="135" dirty="0">
                <a:solidFill>
                  <a:srgbClr val="231F20"/>
                </a:solidFill>
                <a:latin typeface="Yu Gothic Medium"/>
                <a:cs typeface="Yu Gothic Medium"/>
              </a:rPr>
              <a:t>水•</a:t>
            </a:r>
            <a:r>
              <a:rPr sz="1100" spc="370" dirty="0">
                <a:solidFill>
                  <a:srgbClr val="231F20"/>
                </a:solidFill>
                <a:latin typeface="Yu Gothic Medium"/>
                <a:cs typeface="Yu Gothic Medium"/>
              </a:rPr>
              <a:t>電</a:t>
            </a:r>
            <a:r>
              <a:rPr sz="1100" spc="50" dirty="0">
                <a:solidFill>
                  <a:srgbClr val="231F20"/>
                </a:solidFill>
                <a:latin typeface="Yu Gothic Medium"/>
                <a:cs typeface="Yu Gothic Medium"/>
              </a:rPr>
              <a:t>気の使</a:t>
            </a:r>
            <a:r>
              <a:rPr sz="1100" spc="30" dirty="0">
                <a:solidFill>
                  <a:srgbClr val="231F20"/>
                </a:solidFill>
                <a:latin typeface="Yu Gothic Medium"/>
                <a:cs typeface="Yu Gothic Medium"/>
              </a:rPr>
              <a:t>用</a:t>
            </a:r>
            <a:endParaRPr sz="1100" dirty="0">
              <a:latin typeface="Yu Gothic Medium"/>
              <a:cs typeface="Yu Gothic Medium"/>
            </a:endParaRPr>
          </a:p>
        </p:txBody>
      </p:sp>
      <p:sp>
        <p:nvSpPr>
          <p:cNvPr id="38" name="object 33"/>
          <p:cNvSpPr txBox="1"/>
          <p:nvPr userDrawn="1"/>
        </p:nvSpPr>
        <p:spPr>
          <a:xfrm>
            <a:off x="2254250" y="2832100"/>
            <a:ext cx="1293071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1494155" algn="l"/>
              </a:tabLst>
            </a:pPr>
            <a:r>
              <a:rPr sz="1100" spc="85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什</a:t>
            </a:r>
            <a:r>
              <a:rPr sz="1100" spc="50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器の</a:t>
            </a:r>
            <a:r>
              <a:rPr sz="1100" spc="85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搬</a:t>
            </a:r>
            <a:r>
              <a:rPr sz="1100" spc="-55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入</a:t>
            </a:r>
            <a:r>
              <a:rPr sz="1100" spc="605" dirty="0" err="1">
                <a:solidFill>
                  <a:srgbClr val="231F20"/>
                </a:solidFill>
                <a:latin typeface="Yu Gothic Medium"/>
                <a:cs typeface="Yu Gothic Medium"/>
              </a:rPr>
              <a:t>•</a:t>
            </a:r>
            <a:r>
              <a:rPr sz="1100" spc="85" dirty="0" err="1">
                <a:solidFill>
                  <a:srgbClr val="231F20"/>
                </a:solidFill>
                <a:latin typeface="Yu Gothic Medium"/>
                <a:cs typeface="Yu Gothic Medium"/>
              </a:rPr>
              <a:t>設置</a:t>
            </a:r>
            <a:endParaRPr sz="1100" dirty="0">
              <a:latin typeface="Yu Gothic Medium"/>
              <a:cs typeface="Yu Gothic Medium"/>
            </a:endParaRPr>
          </a:p>
        </p:txBody>
      </p:sp>
      <p:sp>
        <p:nvSpPr>
          <p:cNvPr id="39" name="object 37"/>
          <p:cNvSpPr txBox="1"/>
          <p:nvPr userDrawn="1"/>
        </p:nvSpPr>
        <p:spPr>
          <a:xfrm>
            <a:off x="3770208" y="2832100"/>
            <a:ext cx="1955164" cy="1987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00" spc="85" dirty="0">
                <a:solidFill>
                  <a:srgbClr val="231F20"/>
                </a:solidFill>
                <a:latin typeface="Yu Gothic Medium"/>
                <a:cs typeface="Yu Gothic Medium"/>
              </a:rPr>
              <a:t>歩行</a:t>
            </a:r>
            <a:r>
              <a:rPr sz="1100" spc="50" dirty="0">
                <a:solidFill>
                  <a:srgbClr val="231F20"/>
                </a:solidFill>
                <a:latin typeface="Yu Gothic Medium"/>
                <a:cs typeface="Yu Gothic Medium"/>
              </a:rPr>
              <a:t>者</a:t>
            </a:r>
            <a:r>
              <a:rPr sz="1100" spc="75" dirty="0">
                <a:solidFill>
                  <a:srgbClr val="231F20"/>
                </a:solidFill>
                <a:latin typeface="Yu Gothic Medium"/>
                <a:cs typeface="Yu Gothic Medium"/>
              </a:rPr>
              <a:t>用</a:t>
            </a:r>
            <a:r>
              <a:rPr sz="1100" spc="85" dirty="0">
                <a:solidFill>
                  <a:srgbClr val="231F20"/>
                </a:solidFill>
                <a:latin typeface="Yu Gothic Medium"/>
                <a:cs typeface="Yu Gothic Medium"/>
              </a:rPr>
              <a:t>道</a:t>
            </a:r>
            <a:r>
              <a:rPr sz="1100" spc="25" dirty="0">
                <a:solidFill>
                  <a:srgbClr val="231F20"/>
                </a:solidFill>
                <a:latin typeface="Yu Gothic Medium"/>
                <a:cs typeface="Yu Gothic Medium"/>
              </a:rPr>
              <a:t>路</a:t>
            </a:r>
            <a:r>
              <a:rPr sz="1100" dirty="0">
                <a:solidFill>
                  <a:srgbClr val="231F20"/>
                </a:solidFill>
                <a:latin typeface="Yu Gothic Medium"/>
                <a:cs typeface="Yu Gothic Medium"/>
              </a:rPr>
              <a:t>へ</a:t>
            </a:r>
            <a:r>
              <a:rPr sz="1100" spc="50" dirty="0">
                <a:solidFill>
                  <a:srgbClr val="231F20"/>
                </a:solidFill>
                <a:latin typeface="Yu Gothic Medium"/>
                <a:cs typeface="Yu Gothic Medium"/>
              </a:rPr>
              <a:t>の</a:t>
            </a:r>
            <a:r>
              <a:rPr sz="1100" spc="85" dirty="0">
                <a:solidFill>
                  <a:srgbClr val="231F20"/>
                </a:solidFill>
                <a:latin typeface="Yu Gothic Medium"/>
                <a:cs typeface="Yu Gothic Medium"/>
              </a:rPr>
              <a:t>車</a:t>
            </a:r>
            <a:r>
              <a:rPr sz="1100" spc="55" dirty="0">
                <a:solidFill>
                  <a:srgbClr val="231F20"/>
                </a:solidFill>
                <a:latin typeface="Yu Gothic Medium"/>
                <a:cs typeface="Yu Gothic Medium"/>
              </a:rPr>
              <a:t>両</a:t>
            </a:r>
            <a:r>
              <a:rPr sz="1100" spc="50" dirty="0">
                <a:solidFill>
                  <a:srgbClr val="231F20"/>
                </a:solidFill>
                <a:latin typeface="Yu Gothic Medium"/>
                <a:cs typeface="Yu Gothic Medium"/>
              </a:rPr>
              <a:t>の</a:t>
            </a:r>
            <a:r>
              <a:rPr sz="1100" spc="85" dirty="0">
                <a:solidFill>
                  <a:srgbClr val="231F20"/>
                </a:solidFill>
                <a:latin typeface="Yu Gothic Medium"/>
                <a:cs typeface="Yu Gothic Medium"/>
              </a:rPr>
              <a:t>進入</a:t>
            </a:r>
            <a:endParaRPr sz="1100" dirty="0">
              <a:latin typeface="Yu Gothic Medium"/>
              <a:cs typeface="Yu Gothic Medium"/>
            </a:endParaRPr>
          </a:p>
        </p:txBody>
      </p:sp>
      <p:sp>
        <p:nvSpPr>
          <p:cNvPr id="40" name="object 54"/>
          <p:cNvSpPr txBox="1"/>
          <p:nvPr userDrawn="1"/>
        </p:nvSpPr>
        <p:spPr>
          <a:xfrm>
            <a:off x="5759450" y="2846333"/>
            <a:ext cx="929005" cy="36676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84480">
              <a:lnSpc>
                <a:spcPct val="80000"/>
              </a:lnSpc>
              <a:spcBef>
                <a:spcPts val="130"/>
              </a:spcBef>
            </a:pPr>
            <a:r>
              <a:rPr sz="1100" spc="-35" dirty="0">
                <a:solidFill>
                  <a:srgbClr val="231F20"/>
                </a:solidFill>
                <a:latin typeface="Yu Gothic Medium"/>
                <a:cs typeface="Yu Gothic Medium"/>
              </a:rPr>
              <a:t>そ</a:t>
            </a:r>
            <a:r>
              <a:rPr sz="1100" spc="50" dirty="0">
                <a:solidFill>
                  <a:srgbClr val="231F20"/>
                </a:solidFill>
                <a:latin typeface="Yu Gothic Medium"/>
                <a:cs typeface="Yu Gothic Medium"/>
              </a:rPr>
              <a:t>の</a:t>
            </a:r>
            <a:r>
              <a:rPr sz="1100" spc="30" dirty="0">
                <a:solidFill>
                  <a:srgbClr val="231F20"/>
                </a:solidFill>
                <a:latin typeface="Yu Gothic Medium"/>
                <a:cs typeface="Yu Gothic Medium"/>
              </a:rPr>
              <a:t>他</a:t>
            </a:r>
            <a:endParaRPr sz="1100" dirty="0">
              <a:latin typeface="Yu Gothic Medium"/>
              <a:cs typeface="Yu Gothic Medium"/>
            </a:endParaRPr>
          </a:p>
          <a:p>
            <a:pPr marL="12700" marR="5080" indent="122555">
              <a:lnSpc>
                <a:spcPct val="80000"/>
              </a:lnSpc>
              <a:spcBef>
                <a:spcPts val="530"/>
              </a:spcBef>
            </a:pPr>
            <a:r>
              <a:rPr sz="600" spc="45" dirty="0">
                <a:solidFill>
                  <a:srgbClr val="231F20"/>
                </a:solidFill>
                <a:latin typeface="Yu Gothic Medium"/>
                <a:cs typeface="Yu Gothic Medium"/>
              </a:rPr>
              <a:t>2</a:t>
            </a:r>
            <a:r>
              <a:rPr sz="600" spc="-110" dirty="0">
                <a:solidFill>
                  <a:srgbClr val="231F20"/>
                </a:solidFill>
                <a:latin typeface="Yu Gothic Medium"/>
                <a:cs typeface="Yu Gothic Medium"/>
              </a:rPr>
              <a:t> </a:t>
            </a:r>
            <a:r>
              <a:rPr sz="600" spc="15" dirty="0">
                <a:solidFill>
                  <a:srgbClr val="231F20"/>
                </a:solidFill>
                <a:latin typeface="Yu Gothic Medium"/>
                <a:cs typeface="Yu Gothic Medium"/>
              </a:rPr>
              <a:t>の</a:t>
            </a:r>
            <a:r>
              <a:rPr sz="600" spc="35" dirty="0">
                <a:solidFill>
                  <a:srgbClr val="231F20"/>
                </a:solidFill>
                <a:latin typeface="Yu Gothic Medium"/>
                <a:cs typeface="Yu Gothic Medium"/>
              </a:rPr>
              <a:t>具体</a:t>
            </a:r>
            <a:r>
              <a:rPr sz="600" spc="30" dirty="0">
                <a:solidFill>
                  <a:srgbClr val="231F20"/>
                </a:solidFill>
                <a:latin typeface="Yu Gothic Medium"/>
                <a:cs typeface="Yu Gothic Medium"/>
              </a:rPr>
              <a:t>的内</a:t>
            </a:r>
            <a:r>
              <a:rPr sz="600" spc="20" dirty="0">
                <a:solidFill>
                  <a:srgbClr val="231F20"/>
                </a:solidFill>
                <a:latin typeface="Yu Gothic Medium"/>
                <a:cs typeface="Yu Gothic Medium"/>
              </a:rPr>
              <a:t>容に </a:t>
            </a:r>
            <a:r>
              <a:rPr sz="600" spc="15" dirty="0">
                <a:solidFill>
                  <a:srgbClr val="231F20"/>
                </a:solidFill>
                <a:latin typeface="Yu Gothic Medium"/>
                <a:cs typeface="Yu Gothic Medium"/>
              </a:rPr>
              <a:t>    詳</a:t>
            </a:r>
            <a:r>
              <a:rPr sz="600" dirty="0">
                <a:solidFill>
                  <a:srgbClr val="231F20"/>
                </a:solidFill>
                <a:latin typeface="Yu Gothic Medium"/>
                <a:cs typeface="Yu Gothic Medium"/>
              </a:rPr>
              <a:t>細</a:t>
            </a:r>
            <a:r>
              <a:rPr sz="600" spc="-5" dirty="0">
                <a:solidFill>
                  <a:srgbClr val="231F20"/>
                </a:solidFill>
                <a:latin typeface="Yu Gothic Medium"/>
                <a:cs typeface="Yu Gothic Medium"/>
              </a:rPr>
              <a:t>を</a:t>
            </a:r>
            <a:r>
              <a:rPr sz="600" spc="35" dirty="0">
                <a:solidFill>
                  <a:srgbClr val="231F20"/>
                </a:solidFill>
                <a:latin typeface="Yu Gothic Medium"/>
                <a:cs typeface="Yu Gothic Medium"/>
              </a:rPr>
              <a:t>記</a:t>
            </a:r>
            <a:r>
              <a:rPr sz="600" spc="-5" dirty="0">
                <a:solidFill>
                  <a:srgbClr val="231F20"/>
                </a:solidFill>
                <a:latin typeface="Yu Gothic Medium"/>
                <a:cs typeface="Yu Gothic Medium"/>
              </a:rPr>
              <a:t>載</a:t>
            </a:r>
            <a:r>
              <a:rPr sz="600" spc="-50" dirty="0">
                <a:solidFill>
                  <a:srgbClr val="231F20"/>
                </a:solidFill>
                <a:latin typeface="Yu Gothic Medium"/>
                <a:cs typeface="Yu Gothic Medium"/>
              </a:rPr>
              <a:t>し</a:t>
            </a:r>
            <a:r>
              <a:rPr sz="600" spc="-65" dirty="0">
                <a:solidFill>
                  <a:srgbClr val="231F20"/>
                </a:solidFill>
                <a:latin typeface="Yu Gothic Medium"/>
                <a:cs typeface="Yu Gothic Medium"/>
              </a:rPr>
              <a:t>て</a:t>
            </a:r>
            <a:r>
              <a:rPr sz="600" spc="-85" dirty="0">
                <a:solidFill>
                  <a:srgbClr val="231F20"/>
                </a:solidFill>
                <a:latin typeface="Yu Gothic Medium"/>
                <a:cs typeface="Yu Gothic Medium"/>
              </a:rPr>
              <a:t>く</a:t>
            </a:r>
            <a:r>
              <a:rPr sz="600" spc="-25" dirty="0">
                <a:solidFill>
                  <a:srgbClr val="231F20"/>
                </a:solidFill>
                <a:latin typeface="Yu Gothic Medium"/>
                <a:cs typeface="Yu Gothic Medium"/>
              </a:rPr>
              <a:t>だ</a:t>
            </a:r>
            <a:r>
              <a:rPr sz="600" spc="-30" dirty="0">
                <a:solidFill>
                  <a:srgbClr val="231F20"/>
                </a:solidFill>
                <a:latin typeface="Yu Gothic Medium"/>
                <a:cs typeface="Yu Gothic Medium"/>
              </a:rPr>
              <a:t>さ</a:t>
            </a:r>
            <a:r>
              <a:rPr sz="600" spc="15" dirty="0">
                <a:solidFill>
                  <a:srgbClr val="231F20"/>
                </a:solidFill>
                <a:latin typeface="Yu Gothic Medium"/>
                <a:cs typeface="Yu Gothic Medium"/>
              </a:rPr>
              <a:t>い</a:t>
            </a:r>
            <a:r>
              <a:rPr sz="600" spc="35" dirty="0">
                <a:solidFill>
                  <a:srgbClr val="231F20"/>
                </a:solidFill>
                <a:latin typeface="Yu Gothic Medium"/>
                <a:cs typeface="Yu Gothic Medium"/>
              </a:rPr>
              <a:t>。</a:t>
            </a:r>
            <a:endParaRPr sz="600" dirty="0">
              <a:latin typeface="Yu Gothic Medium"/>
              <a:cs typeface="Yu Gothic Medium"/>
            </a:endParaRPr>
          </a:p>
        </p:txBody>
      </p:sp>
      <p:sp>
        <p:nvSpPr>
          <p:cNvPr id="41" name="object 33"/>
          <p:cNvSpPr txBox="1"/>
          <p:nvPr userDrawn="1"/>
        </p:nvSpPr>
        <p:spPr>
          <a:xfrm>
            <a:off x="2002888" y="2451100"/>
            <a:ext cx="838200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174115" algn="l"/>
                <a:tab pos="2363470" algn="l"/>
              </a:tabLst>
            </a:pPr>
            <a:r>
              <a:rPr sz="1100" spc="85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物</a:t>
            </a:r>
            <a:r>
              <a:rPr sz="1100" spc="135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販</a:t>
            </a:r>
            <a:r>
              <a:rPr lang="ja-JP" altLang="en-US" sz="1100" spc="135" dirty="0">
                <a:solidFill>
                  <a:srgbClr val="231F20"/>
                </a:solidFill>
                <a:latin typeface="Yu Gothic Medium"/>
                <a:cs typeface="Yu Gothic Medium"/>
              </a:rPr>
              <a:t>・</a:t>
            </a:r>
            <a:r>
              <a:rPr sz="1100" spc="370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販</a:t>
            </a:r>
            <a:r>
              <a:rPr sz="1100" spc="30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売</a:t>
            </a:r>
            <a:endParaRPr sz="1100" dirty="0">
              <a:latin typeface="Yu Gothic Medium"/>
              <a:cs typeface="Yu Gothic Medium"/>
            </a:endParaRPr>
          </a:p>
        </p:txBody>
      </p:sp>
      <p:sp>
        <p:nvSpPr>
          <p:cNvPr id="42" name="object 33"/>
          <p:cNvSpPr txBox="1"/>
          <p:nvPr userDrawn="1"/>
        </p:nvSpPr>
        <p:spPr>
          <a:xfrm>
            <a:off x="958850" y="2832100"/>
            <a:ext cx="1143000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1494155" algn="l"/>
              </a:tabLst>
            </a:pPr>
            <a:r>
              <a:rPr sz="1100" spc="85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音響設</a:t>
            </a:r>
            <a:r>
              <a:rPr sz="1100" spc="50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備の使</a:t>
            </a:r>
            <a:r>
              <a:rPr sz="1100" spc="30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用</a:t>
            </a:r>
            <a:endParaRPr sz="1100" dirty="0">
              <a:latin typeface="Yu Gothic Medium"/>
              <a:cs typeface="Yu Gothic Medium"/>
            </a:endParaRPr>
          </a:p>
        </p:txBody>
      </p:sp>
      <p:sp>
        <p:nvSpPr>
          <p:cNvPr id="43" name="object 33"/>
          <p:cNvSpPr txBox="1"/>
          <p:nvPr userDrawn="1"/>
        </p:nvSpPr>
        <p:spPr>
          <a:xfrm>
            <a:off x="3046926" y="2451100"/>
            <a:ext cx="990600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174115" algn="l"/>
                <a:tab pos="2363470" algn="l"/>
              </a:tabLst>
            </a:pPr>
            <a:r>
              <a:rPr sz="1100" spc="85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火</a:t>
            </a:r>
            <a:r>
              <a:rPr sz="1100" spc="50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気の使用</a:t>
            </a:r>
            <a:endParaRPr sz="1100" dirty="0">
              <a:latin typeface="Yu Gothic Medium"/>
              <a:cs typeface="Yu Gothic Medium"/>
            </a:endParaRPr>
          </a:p>
        </p:txBody>
      </p:sp>
      <p:sp>
        <p:nvSpPr>
          <p:cNvPr id="44" name="object 33"/>
          <p:cNvSpPr txBox="1"/>
          <p:nvPr userDrawn="1"/>
        </p:nvSpPr>
        <p:spPr>
          <a:xfrm>
            <a:off x="958850" y="2451100"/>
            <a:ext cx="838200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174115" algn="l"/>
                <a:tab pos="2363470" algn="l"/>
              </a:tabLst>
            </a:pPr>
            <a:r>
              <a:rPr sz="1100" spc="85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飲</a:t>
            </a:r>
            <a:r>
              <a:rPr sz="1100" spc="50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食の</a:t>
            </a:r>
            <a:r>
              <a:rPr sz="1100" spc="85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提</a:t>
            </a:r>
            <a:r>
              <a:rPr sz="1100" spc="30" dirty="0" err="1" smtClean="0">
                <a:solidFill>
                  <a:srgbClr val="231F20"/>
                </a:solidFill>
                <a:latin typeface="Yu Gothic Medium"/>
                <a:cs typeface="Yu Gothic Medium"/>
              </a:rPr>
              <a:t>供</a:t>
            </a:r>
            <a:endParaRPr sz="1100" dirty="0">
              <a:latin typeface="Yu Gothic Medium"/>
              <a:cs typeface="Yu Gothic Medium"/>
            </a:endParaRPr>
          </a:p>
        </p:txBody>
      </p:sp>
      <p:sp>
        <p:nvSpPr>
          <p:cNvPr id="45" name="object 2"/>
          <p:cNvSpPr txBox="1"/>
          <p:nvPr userDrawn="1"/>
        </p:nvSpPr>
        <p:spPr>
          <a:xfrm>
            <a:off x="3321050" y="850900"/>
            <a:ext cx="533400" cy="143629"/>
          </a:xfrm>
          <a:prstGeom prst="rect">
            <a:avLst/>
          </a:prstGeom>
        </p:spPr>
        <p:txBody>
          <a:bodyPr vert="horz" wrap="square" lIns="0" tIns="12700" rIns="0" bIns="0" rtlCol="0">
            <a:norm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-40" dirty="0" err="1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SimSun"/>
              </a:rPr>
              <a:t>申</a:t>
            </a:r>
            <a:r>
              <a:rPr sz="850" dirty="0" err="1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SimSun"/>
              </a:rPr>
              <a:t>請者名</a:t>
            </a:r>
            <a:endParaRPr sz="850" dirty="0">
              <a:latin typeface="Yu Gothic Medium" panose="020B0500000000000000" pitchFamily="50" charset="-128"/>
              <a:ea typeface="Yu Gothic Medium" panose="020B0500000000000000" pitchFamily="50" charset="-128"/>
              <a:cs typeface="SimSun"/>
            </a:endParaRPr>
          </a:p>
        </p:txBody>
      </p:sp>
      <p:sp>
        <p:nvSpPr>
          <p:cNvPr id="46" name="object 2"/>
          <p:cNvSpPr txBox="1"/>
          <p:nvPr userDrawn="1"/>
        </p:nvSpPr>
        <p:spPr>
          <a:xfrm>
            <a:off x="3321050" y="1155700"/>
            <a:ext cx="533400" cy="143629"/>
          </a:xfrm>
          <a:prstGeom prst="rect">
            <a:avLst/>
          </a:prstGeom>
        </p:spPr>
        <p:txBody>
          <a:bodyPr vert="horz" wrap="square" lIns="0" tIns="12700" rIns="0" bIns="0" rtlCol="0">
            <a:norm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85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SimSun"/>
              </a:rPr>
              <a:t>代表者</a:t>
            </a:r>
            <a:r>
              <a:rPr sz="85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SimSun"/>
              </a:rPr>
              <a:t>名</a:t>
            </a:r>
            <a:endParaRPr sz="850" dirty="0">
              <a:latin typeface="Yu Gothic Medium" panose="020B0500000000000000" pitchFamily="50" charset="-128"/>
              <a:ea typeface="Yu Gothic Medium" panose="020B0500000000000000" pitchFamily="50" charset="-128"/>
              <a:cs typeface="SimSun"/>
            </a:endParaRPr>
          </a:p>
        </p:txBody>
      </p:sp>
      <p:cxnSp>
        <p:nvCxnSpPr>
          <p:cNvPr id="47" name="直線コネクタ 46"/>
          <p:cNvCxnSpPr/>
          <p:nvPr userDrawn="1"/>
        </p:nvCxnSpPr>
        <p:spPr>
          <a:xfrm>
            <a:off x="3321050" y="1689100"/>
            <a:ext cx="12192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ject 21"/>
          <p:cNvSpPr txBox="1"/>
          <p:nvPr userDrawn="1"/>
        </p:nvSpPr>
        <p:spPr>
          <a:xfrm>
            <a:off x="3308032" y="1536700"/>
            <a:ext cx="241935" cy="1436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SimSun"/>
              </a:rPr>
              <a:t>電話</a:t>
            </a:r>
            <a:endParaRPr sz="850" dirty="0">
              <a:latin typeface="Yu Gothic Medium" panose="020B0500000000000000" pitchFamily="50" charset="-128"/>
              <a:ea typeface="Yu Gothic Medium" panose="020B0500000000000000" pitchFamily="50" charset="-128"/>
              <a:cs typeface="SimSun"/>
            </a:endParaRPr>
          </a:p>
        </p:txBody>
      </p:sp>
      <p:sp>
        <p:nvSpPr>
          <p:cNvPr id="49" name="object 21"/>
          <p:cNvSpPr txBox="1"/>
          <p:nvPr userDrawn="1"/>
        </p:nvSpPr>
        <p:spPr>
          <a:xfrm>
            <a:off x="4692650" y="1536700"/>
            <a:ext cx="533400" cy="1436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850" dirty="0">
                <a:latin typeface="Yu Gothic Medium" panose="020B0500000000000000" pitchFamily="50" charset="-128"/>
                <a:ea typeface="Yu Gothic Medium" panose="020B0500000000000000" pitchFamily="50" charset="-128"/>
                <a:cs typeface="SimSun"/>
              </a:rPr>
              <a:t>メール</a:t>
            </a:r>
            <a:endParaRPr lang="en-US" sz="850" dirty="0" smtClean="0">
              <a:latin typeface="Yu Gothic Medium" panose="020B0500000000000000" pitchFamily="50" charset="-128"/>
              <a:ea typeface="Yu Gothic Medium" panose="020B0500000000000000" pitchFamily="50" charset="-128"/>
              <a:cs typeface="SimSun"/>
            </a:endParaRPr>
          </a:p>
        </p:txBody>
      </p:sp>
      <p:cxnSp>
        <p:nvCxnSpPr>
          <p:cNvPr id="53" name="直線コネクタ 52"/>
          <p:cNvCxnSpPr/>
          <p:nvPr userDrawn="1"/>
        </p:nvCxnSpPr>
        <p:spPr>
          <a:xfrm>
            <a:off x="4692650" y="1689100"/>
            <a:ext cx="213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bject 21"/>
          <p:cNvSpPr txBox="1"/>
          <p:nvPr userDrawn="1"/>
        </p:nvSpPr>
        <p:spPr>
          <a:xfrm>
            <a:off x="730250" y="3746500"/>
            <a:ext cx="24193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900" dirty="0" smtClean="0">
                <a:latin typeface="Yu Gothic Medium" panose="020B0500000000000000" pitchFamily="50" charset="-128"/>
                <a:ea typeface="Yu Gothic Medium" panose="020B0500000000000000" pitchFamily="50" charset="-128"/>
                <a:cs typeface="SimSun"/>
              </a:rPr>
              <a:t>期間</a:t>
            </a:r>
            <a:endParaRPr sz="900" dirty="0">
              <a:latin typeface="Yu Gothic Medium" panose="020B0500000000000000" pitchFamily="50" charset="-128"/>
              <a:ea typeface="Yu Gothic Medium" panose="020B0500000000000000" pitchFamily="50" charset="-128"/>
              <a:cs typeface="SimSun"/>
            </a:endParaRPr>
          </a:p>
        </p:txBody>
      </p:sp>
      <p:sp>
        <p:nvSpPr>
          <p:cNvPr id="56" name="object 21"/>
          <p:cNvSpPr txBox="1"/>
          <p:nvPr userDrawn="1"/>
        </p:nvSpPr>
        <p:spPr>
          <a:xfrm>
            <a:off x="3778250" y="3746500"/>
            <a:ext cx="60960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900" dirty="0" smtClean="0">
                <a:latin typeface="Yu Gothic Medium" panose="020B0500000000000000" pitchFamily="50" charset="-128"/>
                <a:ea typeface="Yu Gothic Medium" panose="020B0500000000000000" pitchFamily="50" charset="-128"/>
                <a:cs typeface="SimSun"/>
              </a:rPr>
              <a:t>対象人数</a:t>
            </a:r>
            <a:endParaRPr sz="900" dirty="0">
              <a:latin typeface="Yu Gothic Medium" panose="020B0500000000000000" pitchFamily="50" charset="-128"/>
              <a:ea typeface="Yu Gothic Medium" panose="020B0500000000000000" pitchFamily="50" charset="-128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1435943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8043" y="1383163"/>
            <a:ext cx="5649595" cy="2320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0" b="1" i="0">
                <a:solidFill>
                  <a:srgbClr val="231F20"/>
                </a:solidFill>
                <a:latin typeface="Microsoft JhengHei UI"/>
                <a:cs typeface="Microsoft Jheng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8732" y="3370830"/>
            <a:ext cx="6213475" cy="3455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0" b="1" i="0">
                <a:solidFill>
                  <a:srgbClr val="EF3C3C"/>
                </a:solidFill>
                <a:latin typeface="Microsoft JhengHei UI"/>
                <a:cs typeface="Microsoft JhengHei U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正方形/長方形 6"/>
          <p:cNvSpPr/>
          <p:nvPr userDrawn="1"/>
        </p:nvSpPr>
        <p:spPr>
          <a:xfrm>
            <a:off x="349250" y="317500"/>
            <a:ext cx="6858000" cy="990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012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46"/>
          <p:cNvSpPr txBox="1"/>
          <p:nvPr/>
        </p:nvSpPr>
        <p:spPr>
          <a:xfrm>
            <a:off x="659574" y="6478143"/>
            <a:ext cx="2000885" cy="2918107"/>
          </a:xfrm>
          <a:prstGeom prst="rect">
            <a:avLst/>
          </a:prstGeom>
          <a:ln w="12598">
            <a:solidFill>
              <a:srgbClr val="231F20"/>
            </a:solidFill>
          </a:ln>
        </p:spPr>
        <p:txBody>
          <a:bodyPr vert="horz" wrap="square" lIns="0" tIns="83185" rIns="0" bIns="0" rtlCol="0">
            <a:normAutofit/>
          </a:bodyPr>
          <a:lstStyle/>
          <a:p>
            <a:pPr marL="93980">
              <a:lnSpc>
                <a:spcPct val="100000"/>
              </a:lnSpc>
              <a:spcBef>
                <a:spcPts val="655"/>
              </a:spcBef>
            </a:pPr>
            <a:r>
              <a:rPr sz="1000" spc="-80" dirty="0" err="1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な</a:t>
            </a:r>
            <a:r>
              <a:rPr sz="1000" spc="-20" dirty="0" err="1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ぜ</a:t>
            </a:r>
            <a:r>
              <a:rPr sz="1000" spc="-409" dirty="0" err="1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、</a:t>
            </a:r>
            <a:r>
              <a:rPr sz="1000" spc="-125" dirty="0" err="1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やり</a:t>
            </a:r>
            <a:r>
              <a:rPr sz="1000" spc="-80" dirty="0" err="1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た</a:t>
            </a:r>
            <a:r>
              <a:rPr sz="1000" spc="-65" dirty="0" err="1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いの</a:t>
            </a:r>
            <a:r>
              <a:rPr lang="ja-JP" altLang="en-US" sz="1000" spc="9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か</a:t>
            </a:r>
            <a:r>
              <a:rPr sz="1000" spc="9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...</a:t>
            </a:r>
            <a:endParaRPr lang="en-US" sz="1000" spc="90" dirty="0" smtClean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3980">
              <a:spcBef>
                <a:spcPts val="655"/>
              </a:spcBef>
            </a:pPr>
            <a:r>
              <a:rPr lang="ja-JP" altLang="en-US" sz="1000" spc="9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○○○○○○○○</a:t>
            </a:r>
            <a:r>
              <a:rPr lang="ja-JP" altLang="en-US" sz="1000" spc="9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○○○○○○○</a:t>
            </a:r>
            <a:r>
              <a:rPr lang="ja-JP" altLang="en-US" sz="1000" spc="9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○○</a:t>
            </a:r>
            <a:r>
              <a:rPr lang="ja-JP" altLang="en-US" sz="1000" spc="9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○○○○○○○</a:t>
            </a:r>
            <a:endParaRPr lang="en-US" altLang="ja-JP" sz="1000" spc="90" dirty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3980">
              <a:lnSpc>
                <a:spcPct val="100000"/>
              </a:lnSpc>
              <a:spcBef>
                <a:spcPts val="655"/>
              </a:spcBef>
            </a:pPr>
            <a:endParaRPr lang="en-US" sz="1000" spc="90" dirty="0" smtClean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3980">
              <a:lnSpc>
                <a:spcPct val="100000"/>
              </a:lnSpc>
              <a:spcBef>
                <a:spcPts val="655"/>
              </a:spcBef>
            </a:pPr>
            <a:endParaRPr lang="en-US" sz="1000" spc="90" dirty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3980">
              <a:lnSpc>
                <a:spcPct val="100000"/>
              </a:lnSpc>
              <a:spcBef>
                <a:spcPts val="655"/>
              </a:spcBef>
            </a:pPr>
            <a:endParaRPr lang="en-US" sz="1000" spc="90" dirty="0" smtClean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3980">
              <a:lnSpc>
                <a:spcPct val="100000"/>
              </a:lnSpc>
              <a:spcBef>
                <a:spcPts val="655"/>
              </a:spcBef>
            </a:pPr>
            <a:endParaRPr lang="en-US" sz="1000" spc="90" dirty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3980">
              <a:lnSpc>
                <a:spcPct val="100000"/>
              </a:lnSpc>
              <a:spcBef>
                <a:spcPts val="655"/>
              </a:spcBef>
            </a:pPr>
            <a:endParaRPr lang="en-US" sz="1000" spc="90" dirty="0" smtClean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3980">
              <a:lnSpc>
                <a:spcPct val="100000"/>
              </a:lnSpc>
              <a:spcBef>
                <a:spcPts val="655"/>
              </a:spcBef>
            </a:pPr>
            <a:endParaRPr lang="en-US" sz="1000" spc="90" dirty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3980">
              <a:lnSpc>
                <a:spcPct val="100000"/>
              </a:lnSpc>
              <a:spcBef>
                <a:spcPts val="655"/>
              </a:spcBef>
            </a:pPr>
            <a:endParaRPr lang="en-US" sz="1000" spc="90" dirty="0" smtClean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3980">
              <a:lnSpc>
                <a:spcPct val="100000"/>
              </a:lnSpc>
              <a:spcBef>
                <a:spcPts val="655"/>
              </a:spcBef>
            </a:pPr>
            <a:endParaRPr lang="en-US" sz="1000" spc="90" dirty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3980">
              <a:lnSpc>
                <a:spcPct val="100000"/>
              </a:lnSpc>
              <a:spcBef>
                <a:spcPts val="655"/>
              </a:spcBef>
            </a:pPr>
            <a:endParaRPr lang="en-US" sz="1000" spc="90" dirty="0" smtClean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3980">
              <a:lnSpc>
                <a:spcPct val="100000"/>
              </a:lnSpc>
              <a:spcBef>
                <a:spcPts val="655"/>
              </a:spcBef>
            </a:pPr>
            <a:endParaRPr lang="en-US" sz="1000" spc="90" dirty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3980">
              <a:lnSpc>
                <a:spcPct val="100000"/>
              </a:lnSpc>
              <a:spcBef>
                <a:spcPts val="655"/>
              </a:spcBef>
            </a:pPr>
            <a:endParaRPr lang="en-US" sz="1000" spc="90" dirty="0" smtClean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3980">
              <a:lnSpc>
                <a:spcPct val="100000"/>
              </a:lnSpc>
              <a:spcBef>
                <a:spcPts val="655"/>
              </a:spcBef>
            </a:pPr>
            <a:endParaRPr sz="1000" dirty="0"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</p:txBody>
      </p:sp>
      <p:sp>
        <p:nvSpPr>
          <p:cNvPr id="38" name="object 40"/>
          <p:cNvSpPr txBox="1"/>
          <p:nvPr/>
        </p:nvSpPr>
        <p:spPr>
          <a:xfrm>
            <a:off x="659574" y="4035933"/>
            <a:ext cx="6291580" cy="1699183"/>
          </a:xfrm>
          <a:prstGeom prst="rect">
            <a:avLst/>
          </a:prstGeom>
          <a:ln w="12598">
            <a:solidFill>
              <a:srgbClr val="231F20"/>
            </a:solidFill>
          </a:ln>
        </p:spPr>
        <p:txBody>
          <a:bodyPr vert="horz" wrap="square" lIns="0" tIns="82550" rIns="0" bIns="0" rtlCol="0">
            <a:normAutofit/>
          </a:bodyPr>
          <a:lstStyle/>
          <a:p>
            <a:pPr marL="97790">
              <a:lnSpc>
                <a:spcPct val="100000"/>
              </a:lnSpc>
              <a:spcBef>
                <a:spcPts val="650"/>
              </a:spcBef>
            </a:pPr>
            <a:r>
              <a:rPr sz="1000" spc="-10" dirty="0" err="1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具体</a:t>
            </a:r>
            <a:r>
              <a:rPr sz="1000" spc="-40" dirty="0" err="1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的</a:t>
            </a:r>
            <a:r>
              <a:rPr sz="1000" spc="-50" dirty="0" err="1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な</a:t>
            </a:r>
            <a:r>
              <a:rPr sz="1000" spc="-15" dirty="0" err="1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内</a:t>
            </a:r>
            <a:r>
              <a:rPr sz="1000" spc="-10" dirty="0" err="1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容</a:t>
            </a:r>
            <a:endParaRPr lang="en-US" sz="1000" spc="-10" dirty="0" smtClean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7790">
              <a:lnSpc>
                <a:spcPct val="100000"/>
              </a:lnSpc>
              <a:spcBef>
                <a:spcPts val="650"/>
              </a:spcBef>
            </a:pPr>
            <a:r>
              <a:rPr lang="ja-JP" altLang="en-US" sz="1000" spc="-1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○○○○○○○</a:t>
            </a:r>
            <a:r>
              <a:rPr lang="ja-JP" altLang="en-US" sz="1000" spc="-1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 ○○○○○○</a:t>
            </a:r>
            <a:r>
              <a:rPr lang="ja-JP" altLang="en-US" sz="1000" spc="-1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○</a:t>
            </a:r>
            <a:r>
              <a:rPr lang="ja-JP" altLang="en-US" sz="1000" spc="-1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 ○○○○○○</a:t>
            </a:r>
            <a:r>
              <a:rPr lang="ja-JP" altLang="en-US" sz="1000" spc="-1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○</a:t>
            </a:r>
            <a:r>
              <a:rPr lang="ja-JP" altLang="en-US" sz="1000" spc="-1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 ○○○○○○</a:t>
            </a:r>
            <a:r>
              <a:rPr lang="ja-JP" altLang="en-US" sz="1000" spc="-1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○</a:t>
            </a:r>
            <a:r>
              <a:rPr lang="ja-JP" altLang="en-US" sz="1000" spc="-1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 ○○○○○○</a:t>
            </a:r>
            <a:r>
              <a:rPr lang="ja-JP" altLang="en-US" sz="1000" spc="-1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○</a:t>
            </a:r>
            <a:r>
              <a:rPr lang="ja-JP" altLang="en-US" sz="1000" spc="-1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 ○○○○○○</a:t>
            </a:r>
            <a:r>
              <a:rPr lang="ja-JP" altLang="en-US" sz="1000" spc="-1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○</a:t>
            </a:r>
            <a:r>
              <a:rPr lang="ja-JP" altLang="en-US" sz="1000" spc="-1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 ○○○○○○</a:t>
            </a:r>
            <a:r>
              <a:rPr lang="ja-JP" altLang="en-US" sz="1000" spc="-1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○</a:t>
            </a:r>
            <a:r>
              <a:rPr lang="ja-JP" altLang="en-US" sz="1000" spc="-1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 ○○○○○○</a:t>
            </a:r>
            <a:r>
              <a:rPr lang="ja-JP" altLang="en-US" sz="1000" spc="-1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○</a:t>
            </a:r>
            <a:r>
              <a:rPr lang="ja-JP" altLang="en-US" sz="1000" spc="-1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 ○○○○○○</a:t>
            </a:r>
            <a:r>
              <a:rPr lang="ja-JP" altLang="en-US" sz="1000" spc="-1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○</a:t>
            </a:r>
            <a:r>
              <a:rPr lang="ja-JP" altLang="en-US" sz="1000" spc="-1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Yu Gothic Medium"/>
              </a:rPr>
              <a:t> ○○○○○○○</a:t>
            </a:r>
            <a:endParaRPr lang="en-US" sz="1000" spc="-10" dirty="0" smtClean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7790">
              <a:lnSpc>
                <a:spcPct val="100000"/>
              </a:lnSpc>
              <a:spcBef>
                <a:spcPts val="650"/>
              </a:spcBef>
            </a:pPr>
            <a:endParaRPr lang="en-US" sz="1000" spc="-10" dirty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7790">
              <a:lnSpc>
                <a:spcPct val="100000"/>
              </a:lnSpc>
              <a:spcBef>
                <a:spcPts val="650"/>
              </a:spcBef>
            </a:pPr>
            <a:endParaRPr lang="en-US" sz="1000" spc="-10" dirty="0" smtClean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7790">
              <a:lnSpc>
                <a:spcPct val="100000"/>
              </a:lnSpc>
              <a:spcBef>
                <a:spcPts val="650"/>
              </a:spcBef>
            </a:pPr>
            <a:endParaRPr lang="en-US" sz="1000" spc="-10" dirty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7790">
              <a:lnSpc>
                <a:spcPct val="100000"/>
              </a:lnSpc>
              <a:spcBef>
                <a:spcPts val="650"/>
              </a:spcBef>
            </a:pPr>
            <a:endParaRPr lang="en-US" sz="1000" spc="-10" dirty="0" smtClean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7790">
              <a:lnSpc>
                <a:spcPct val="100000"/>
              </a:lnSpc>
              <a:spcBef>
                <a:spcPts val="650"/>
              </a:spcBef>
            </a:pPr>
            <a:endParaRPr lang="en-US" sz="1000" spc="-10" dirty="0">
              <a:solidFill>
                <a:srgbClr val="231F2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  <a:p>
            <a:pPr marL="97790">
              <a:lnSpc>
                <a:spcPct val="100000"/>
              </a:lnSpc>
              <a:spcBef>
                <a:spcPts val="650"/>
              </a:spcBef>
            </a:pPr>
            <a:endParaRPr lang="en-US" sz="1000" dirty="0" smtClean="0">
              <a:latin typeface="Yu Gothic Medium" panose="020B0500000000000000" pitchFamily="50" charset="-128"/>
              <a:ea typeface="Yu Gothic Medium" panose="020B0500000000000000" pitchFamily="50" charset="-128"/>
              <a:cs typeface="Yu Gothic Medium"/>
            </a:endParaRPr>
          </a:p>
        </p:txBody>
      </p:sp>
      <p:sp>
        <p:nvSpPr>
          <p:cNvPr id="76" name="object 2"/>
          <p:cNvSpPr txBox="1"/>
          <p:nvPr/>
        </p:nvSpPr>
        <p:spPr>
          <a:xfrm>
            <a:off x="5073650" y="1536700"/>
            <a:ext cx="1828800" cy="143629"/>
          </a:xfrm>
          <a:prstGeom prst="rect">
            <a:avLst/>
          </a:prstGeom>
        </p:spPr>
        <p:txBody>
          <a:bodyPr vert="horz" wrap="square" lIns="0" tIns="12700" rIns="0" bIns="0" rtlCol="0">
            <a:normAutofit/>
          </a:bodyPr>
          <a:lstStyle/>
          <a:p>
            <a:pPr marL="12700">
              <a:spcBef>
                <a:spcPts val="100"/>
              </a:spcBef>
            </a:pPr>
            <a:r>
              <a:rPr lang="ja-JP" altLang="en-US" sz="85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SimSun"/>
              </a:rPr>
              <a:t>○○○○</a:t>
            </a:r>
            <a:r>
              <a:rPr lang="ja-JP" altLang="en-US" sz="850" dirty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SimSun"/>
              </a:rPr>
              <a:t>○○○○○○○</a:t>
            </a:r>
            <a:endParaRPr lang="ja-JP" altLang="en-US" sz="850" dirty="0">
              <a:latin typeface="Yu Gothic Medium" panose="020B0500000000000000" pitchFamily="50" charset="-128"/>
              <a:ea typeface="Yu Gothic Medium" panose="020B0500000000000000" pitchFamily="50" charset="-128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850" dirty="0">
              <a:latin typeface="Yu Gothic Medium" panose="020B0500000000000000" pitchFamily="50" charset="-128"/>
              <a:ea typeface="Yu Gothic Medium" panose="020B0500000000000000" pitchFamily="50" charset="-128"/>
              <a:cs typeface="SimSun"/>
            </a:endParaRPr>
          </a:p>
        </p:txBody>
      </p:sp>
      <p:sp>
        <p:nvSpPr>
          <p:cNvPr id="77" name="object 2"/>
          <p:cNvSpPr txBox="1"/>
          <p:nvPr/>
        </p:nvSpPr>
        <p:spPr>
          <a:xfrm>
            <a:off x="3854450" y="1155700"/>
            <a:ext cx="3048000" cy="143629"/>
          </a:xfrm>
          <a:prstGeom prst="rect">
            <a:avLst/>
          </a:prstGeom>
        </p:spPr>
        <p:txBody>
          <a:bodyPr vert="horz" wrap="square" lIns="0" tIns="12700" rIns="0" bIns="0" rtlCol="0">
            <a:norm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85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SimSun"/>
              </a:rPr>
              <a:t>○○○○○○○○○</a:t>
            </a:r>
            <a:endParaRPr sz="850" dirty="0">
              <a:latin typeface="Yu Gothic Medium" panose="020B0500000000000000" pitchFamily="50" charset="-128"/>
              <a:ea typeface="Yu Gothic Medium" panose="020B0500000000000000" pitchFamily="50" charset="-128"/>
              <a:cs typeface="SimSun"/>
            </a:endParaRPr>
          </a:p>
        </p:txBody>
      </p:sp>
      <p:sp>
        <p:nvSpPr>
          <p:cNvPr id="78" name="object 2"/>
          <p:cNvSpPr txBox="1"/>
          <p:nvPr/>
        </p:nvSpPr>
        <p:spPr>
          <a:xfrm>
            <a:off x="3854450" y="850900"/>
            <a:ext cx="1600200" cy="143629"/>
          </a:xfrm>
          <a:prstGeom prst="rect">
            <a:avLst/>
          </a:prstGeom>
        </p:spPr>
        <p:txBody>
          <a:bodyPr vert="horz" wrap="square" lIns="0" tIns="12700" rIns="0" bIns="0" rtlCol="0">
            <a:norm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85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SimSun"/>
              </a:rPr>
              <a:t>○○○○○○○○○</a:t>
            </a:r>
            <a:endParaRPr sz="850" dirty="0">
              <a:latin typeface="Yu Gothic Medium" panose="020B0500000000000000" pitchFamily="50" charset="-128"/>
              <a:ea typeface="Yu Gothic Medium" panose="020B0500000000000000" pitchFamily="50" charset="-128"/>
              <a:cs typeface="SimSun"/>
            </a:endParaRPr>
          </a:p>
        </p:txBody>
      </p:sp>
      <p:sp>
        <p:nvSpPr>
          <p:cNvPr id="79" name="object 2"/>
          <p:cNvSpPr txBox="1"/>
          <p:nvPr/>
        </p:nvSpPr>
        <p:spPr>
          <a:xfrm>
            <a:off x="3549650" y="1536700"/>
            <a:ext cx="990600" cy="143629"/>
          </a:xfrm>
          <a:prstGeom prst="rect">
            <a:avLst/>
          </a:prstGeom>
        </p:spPr>
        <p:txBody>
          <a:bodyPr vert="horz" wrap="square" lIns="0" tIns="12700" rIns="0" bIns="0" rtlCol="0">
            <a:norm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850" dirty="0" smtClean="0">
                <a:solidFill>
                  <a:srgbClr val="231F2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SimSun"/>
              </a:rPr>
              <a:t>○○○○○○○○</a:t>
            </a:r>
            <a:endParaRPr sz="850" dirty="0">
              <a:latin typeface="Yu Gothic Medium" panose="020B0500000000000000" pitchFamily="50" charset="-128"/>
              <a:ea typeface="Yu Gothic Medium" panose="020B0500000000000000" pitchFamily="50" charset="-128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311841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137</Words>
  <Application>Microsoft Office PowerPoint</Application>
  <PresentationFormat>ユーザー設定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Microsoft JhengHei UI</vt:lpstr>
      <vt:lpstr>ＭＳ Ｐゴシック</vt:lpstr>
      <vt:lpstr>SimSun</vt:lpstr>
      <vt:lpstr>Yu Gothic Medium</vt:lpstr>
      <vt:lpstr>Calibri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ｸﾘﾊﾗ ｱｽﾐ</dc:creator>
  <cp:lastModifiedBy>tamashi</cp:lastModifiedBy>
  <cp:revision>15</cp:revision>
  <dcterms:modified xsi:type="dcterms:W3CDTF">2023-10-06T06:11:51Z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2023-09-22T00:00:00Z</vt:filetime>
  </property>
  <property fmtid="{D5CDD505-2E9C-101B-9397-08002B2CF9AE}" pid="3" name="Creator">
    <vt:lpwstr>Adobe Illustrator 27.8 (Macintosh)</vt:lpwstr>
  </property>
  <property fmtid="{D5CDD505-2E9C-101B-9397-08002B2CF9AE}" pid="4" name="LastSaved">
    <vt:filetime>2023-10-06T00:00:00Z</vt:filetime>
  </property>
</Properties>
</file>